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  <p:sldId id="295" r:id="rId28"/>
    <p:sldId id="296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312" autoAdjust="0"/>
  </p:normalViewPr>
  <p:slideViewPr>
    <p:cSldViewPr>
      <p:cViewPr>
        <p:scale>
          <a:sx n="84" d="100"/>
          <a:sy n="84" d="100"/>
        </p:scale>
        <p:origin x="-7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20_%D0%B3%D0%BE%D0%B4" TargetMode="External"/><Relationship Id="rId13" Type="http://schemas.openxmlformats.org/officeDocument/2006/relationships/hyperlink" Target="https://ru.wikipedia.org/wiki/%D0%9B%D0%BE%D0%BD%D0%B4%D0%BE%D0%BD%D1%81%D0%BA%D0%BE%D0%B5_%D0%BA%D0%BE%D1%80%D0%BE%D0%BB%D0%B5%D0%B2%D1%81%D0%BA%D0%BE%D0%B5_%D0%BE%D0%B1%D1%89%D0%B5%D1%81%D1%82%D0%B2%D0%BE" TargetMode="External"/><Relationship Id="rId3" Type="http://schemas.openxmlformats.org/officeDocument/2006/relationships/hyperlink" Target="https://ru.wikipedia.org/wiki/%D0%91%D1%8D%D0%BD%D0%BA%D1%81,_%D0%94%D0%B6%D0%BE%D0%B7%D0%B5%D1%84" TargetMode="External"/><Relationship Id="rId7" Type="http://schemas.openxmlformats.org/officeDocument/2006/relationships/hyperlink" Target="https://ru.wikipedia.org/wiki/19_%D0%B8%D1%8E%D0%BD%D1%8F" TargetMode="External"/><Relationship Id="rId12" Type="http://schemas.openxmlformats.org/officeDocument/2006/relationships/hyperlink" Target="https://ru.wikipedia.org/wiki/%D0%91%D0%B0%D1%80%D0%BE%D0%BD%D0%B5%D1%82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D%D0%B3%D0%BB%D0%B8%D1%8F" TargetMode="External"/><Relationship Id="rId11" Type="http://schemas.openxmlformats.org/officeDocument/2006/relationships/hyperlink" Target="https://ru.wikipedia.org/wiki/%D0%91%D0%BE%D1%82%D0%B0%D0%BD%D0%B8%D0%BA%D0%B0" TargetMode="External"/><Relationship Id="rId5" Type="http://schemas.openxmlformats.org/officeDocument/2006/relationships/hyperlink" Target="https://ru.wikipedia.org/wiki/%D0%9B%D0%B8%D0%BD%D0%BA%D0%BE%D0%BB%D1%8C%D0%BD%D1%88%D0%B8%D1%80" TargetMode="External"/><Relationship Id="rId15" Type="http://schemas.openxmlformats.org/officeDocument/2006/relationships/hyperlink" Target="https://ru.wikipedia.org/wiki/%D0%9E%D1%80%D0%B4%D0%B5%D0%BD_%D0%91%D0%B0%D0%BD%D0%B8" TargetMode="External"/><Relationship Id="rId10" Type="http://schemas.openxmlformats.org/officeDocument/2006/relationships/hyperlink" Target="https://ru.wikipedia.org/wiki/%D0%95%D1%81%D1%82%D0%B5%D1%81%D1%82%D0%B2%D0%BE%D0%B7%D0%BD%D0%B0%D0%BD%D0%B8%D0%B5" TargetMode="External"/><Relationship Id="rId4" Type="http://schemas.openxmlformats.org/officeDocument/2006/relationships/hyperlink" Target="https://ru.wikipedia.org/wiki/1743_%D0%B3%D0%BE%D0%B4" TargetMode="External"/><Relationship Id="rId9" Type="http://schemas.openxmlformats.org/officeDocument/2006/relationships/hyperlink" Target="https://ru.wikipedia.org/wiki/%D0%9B%D0%BE%D0%BD%D0%B4%D0%BE%D0%BD" TargetMode="External"/><Relationship Id="rId14" Type="http://schemas.openxmlformats.org/officeDocument/2006/relationships/hyperlink" Target="https://ru.wikipedia.org/wiki/%D0%A0%D1%8B%D1%86%D0%B0%D1%80%D1%8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D%D0%BE%D1%82%D0%B8%D0%BF%D0%BD%D1%8B%D0%B9_%D1%80%D0%BE%D0%B4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ru.wikipedia.org/wiki/%D0%9A%D0%B8%D0%BF%D0%B0%D1%80%D0%B8%D1%81%D0%BE%D0%B2%D1%8B%D0%B5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1%82%D0%B5%D0%BE%D1%80%D0%BE%D0%BB%D0%BE%D0%B3" TargetMode="External"/><Relationship Id="rId3" Type="http://schemas.openxmlformats.org/officeDocument/2006/relationships/hyperlink" Target="https://ru.wikipedia.org/wiki/5_%D0%B8%D1%8E%D0%BB%D1%8F" TargetMode="External"/><Relationship Id="rId7" Type="http://schemas.openxmlformats.org/officeDocument/2006/relationships/hyperlink" Target="https://ru.wikipedia.org/wiki/%D0%9A%D0%BE%D1%80%D0%BE%D0%BB%D0%B5%D0%B2%D1%81%D0%BA%D0%B8%D0%B9_%D0%B2%D0%BE%D0%B5%D0%BD%D0%BD%D0%BE-%D0%BC%D0%BE%D1%80%D1%81%D0%BA%D0%BE%D0%B9_%D1%84%D0%BB%D0%BE%D1%82_%D0%92%D0%B5%D0%BB%D0%B8%D0%BA%D0%BE%D0%B1%D1%80%D0%B8%D1%82%D0%B0%D0%BD%D0%B8%D0%B8" TargetMode="External"/><Relationship Id="rId12" Type="http://schemas.openxmlformats.org/officeDocument/2006/relationships/image" Target="../media/image20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65_%D0%B3%D0%BE%D0%B4" TargetMode="External"/><Relationship Id="rId11" Type="http://schemas.openxmlformats.org/officeDocument/2006/relationships/hyperlink" Target="https://ru.wikipedia.org/wiki/%D0%A7%D0%B0%D1%80%D0%BB%D1%8C%D0%B7_%D0%94%D0%B0%D1%80%D0%B2%D0%B8%D0%BD" TargetMode="External"/><Relationship Id="rId5" Type="http://schemas.openxmlformats.org/officeDocument/2006/relationships/hyperlink" Target="https://ru.wikipedia.org/wiki/30_%D0%B0%D0%BF%D1%80%D0%B5%D0%BB%D1%8F" TargetMode="External"/><Relationship Id="rId10" Type="http://schemas.openxmlformats.org/officeDocument/2006/relationships/hyperlink" Target="https://ru.wikipedia.org/wiki/%D0%9A%D1%80%D1%83%D0%B3%D0%BE%D1%81%D0%B2%D0%B5%D1%82%D0%BD%D0%BE%D0%B5_%D0%BF%D1%83%D1%82%D0%B5%D1%88%D0%B5%D1%81%D1%82%D0%B2%D0%B8%D0%B5_%D0%A7%D0%B0%D1%80%D0%BB%D0%B7%D0%B0_%D0%94%D0%B0%D1%80%D0%B2%D0%B8%D0%BD%D0%B0" TargetMode="External"/><Relationship Id="rId4" Type="http://schemas.openxmlformats.org/officeDocument/2006/relationships/hyperlink" Target="https://ru.wikipedia.org/wiki/1805_%D0%B3%D0%BE%D0%B4" TargetMode="External"/><Relationship Id="rId9" Type="http://schemas.openxmlformats.org/officeDocument/2006/relationships/hyperlink" Target="https://ru.wikipedia.org/wiki/HMS_Beagle_(1820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0%B4%D0%B5%D0%B6%D0%B4%D0%B0" TargetMode="External"/><Relationship Id="rId2" Type="http://schemas.openxmlformats.org/officeDocument/2006/relationships/hyperlink" Target="https://ru.wikipedia.org/wiki/%D0%AF%D0%B7%D1%8B%D0%BA_%D1%86%D0%B2%D0%B5%D1%82%D0%BE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ru.wikipedia.org/wiki/%D0%AD%D0%B3%D0%BE%D0%B8%D0%B7%D0%BC" TargetMode="External"/><Relationship Id="rId4" Type="http://schemas.openxmlformats.org/officeDocument/2006/relationships/hyperlink" Target="https://ru.wikipedia.org/wiki/%D0%96%D0%B5%D0%BB%D0%B0%D0%BD%D0%B8%D0%B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0%B4_(%D0%B1%D0%B8%D0%BE%D0%BB%D0%BE%D0%B3%D0%B8%D1%8F)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ru.wikipedia.org/wiki/%D0%93%D0%B5%D0%BC%D0%BE%D0%B4%D0%BE%D1%80%D0%BE%D0%B2%D1%8B%D0%B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E%D1%80%D0%B0" TargetMode="External"/><Relationship Id="rId2" Type="http://schemas.openxmlformats.org/officeDocument/2006/relationships/hyperlink" Target="https://ru.wikipedia.org/wiki/%D0%91%D0%BB%D0%B0%D0%BD%D0%BA%D0%BE,_%D0%A4%D1%80%D0%B0%D0%BD%D1%86%D0%B8%D1%81%D0%BA%D0%BE_%D0%9C%D0%B0%D0%BD%D1%83%D1%8D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ru.wikipedia.org/wiki/%D0%A4%D0%B8%D0%BB%D0%B8%D0%BF%D0%BF%D0%B8%D0%BD%D1%8B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E%D1%82%D0%B0%D0%BD%D0%B8%D0%BA%D0%B0" TargetMode="External"/><Relationship Id="rId3" Type="http://schemas.openxmlformats.org/officeDocument/2006/relationships/hyperlink" Target="https://ru.wikipedia.org/wiki/1778" TargetMode="External"/><Relationship Id="rId7" Type="http://schemas.openxmlformats.org/officeDocument/2006/relationships/hyperlink" Target="https://ru.wikipedia.org/wiki/%D0%9C%D0%BE%D0%BD%D0%B0%D1%85" TargetMode="External"/><Relationship Id="rId2" Type="http://schemas.openxmlformats.org/officeDocument/2006/relationships/hyperlink" Target="https://ru.wikipedia.org/wiki/%D0%98%D1%81%D0%BF%D0%B0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1%81%D0%BF%D0%B0%D0%BD%D0%B8%D1%8F" TargetMode="External"/><Relationship Id="rId5" Type="http://schemas.openxmlformats.org/officeDocument/2006/relationships/hyperlink" Target="https://ru.wikipedia.org/wiki/%D0%9C%D0%B0%D0%BD%D0%B8%D0%BB%D0%B0" TargetMode="External"/><Relationship Id="rId4" Type="http://schemas.openxmlformats.org/officeDocument/2006/relationships/hyperlink" Target="https://ru.wikipedia.org/wiki/1845" TargetMode="External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5%D0%B2%D1%80%D0%B0%D0%B7%D0%B8%D1%8F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1%D0%B8%D0%BE%D0%BB%D0%BE%D0%B3%D0%B8%D1%87%D0%B5%D1%81%D0%BA%D0%B8%D0%B9_%D0%B2%D0%B8%D0%B4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C%D0%BC%D0%B5%D0%BB%D0%B8%D0%BD%D0%BE%D0%B2%D1%8B%D0%B5" TargetMode="External"/><Relationship Id="rId11" Type="http://schemas.openxmlformats.org/officeDocument/2006/relationships/hyperlink" Target="https://ru.wikipedia.org/wiki/%D0%AE%D0%B6%D0%BD%D0%B0%D1%8F_%D0%90%D0%BC%D0%B5%D1%80%D0%B8%D0%BA%D0%B0" TargetMode="External"/><Relationship Id="rId5" Type="http://schemas.openxmlformats.org/officeDocument/2006/relationships/hyperlink" Target="https://ru.wikipedia.org/wiki/%D0%9E%D0%B4%D0%BD%D0%BE%D0%B4%D0%BE%D0%BB%D1%8C%D0%BD%D1%8B%D0%B5" TargetMode="External"/><Relationship Id="rId10" Type="http://schemas.openxmlformats.org/officeDocument/2006/relationships/hyperlink" Target="https://ru.wikipedia.org/wiki/%D0%A1%D0%B5%D0%B2%D0%B5%D1%80%D0%BD%D0%B0%D1%8F_%D0%90%D0%BC%D0%B5%D1%80%D0%B8%D0%BA%D0%B0" TargetMode="External"/><Relationship Id="rId4" Type="http://schemas.openxmlformats.org/officeDocument/2006/relationships/hyperlink" Target="https://ru.wikipedia.org/wiki/%D0%A2%D0%B8%D0%BF%D0%BE%D0%B2%D0%BE%D0%B9_%D1%80%D0%BE%D0%B4" TargetMode="External"/><Relationship Id="rId9" Type="http://schemas.openxmlformats.org/officeDocument/2006/relationships/hyperlink" Target="https://ru.wikipedia.org/wiki/%D0%90%D1%84%D1%80%D0%B8%D0%BA%D0%B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Jan_Commelijn" TargetMode="External"/><Relationship Id="rId13" Type="http://schemas.openxmlformats.org/officeDocument/2006/relationships/hyperlink" Target="https://ru.wikipedia.org/wiki/%D0%9A%D0%BE%D0%BC%D0%BC%D0%B5%D0%BB%D0%B8%D0%BD,_%D0%9A%D0%B0%D1%81%D0%BF%D0%B0%D1%80" TargetMode="External"/><Relationship Id="rId3" Type="http://schemas.openxmlformats.org/officeDocument/2006/relationships/hyperlink" Target="https://ru.wikipedia.org/wiki/%D0%A4%D1%80%D0%B0%D0%BD%D1%86%D0%B8%D1%8F" TargetMode="External"/><Relationship Id="rId7" Type="http://schemas.openxmlformats.org/officeDocument/2006/relationships/hyperlink" Target="https://ru.wikipedia.org/wiki/%D0%9D%D0%B8%D0%B4%D0%B5%D1%80%D0%BB%D0%B0%D0%BD%D0%B4%D1%81%D0%BA%D0%B8%D0%B9_%D1%8F%D0%B7%D1%8B%D0%BA" TargetMode="External"/><Relationship Id="rId12" Type="http://schemas.openxmlformats.org/officeDocument/2006/relationships/hyperlink" Target="https://nl.wikipedia.org/wiki/Hortus_Botanicus_Amsterdam" TargetMode="External"/><Relationship Id="rId17" Type="http://schemas.openxmlformats.org/officeDocument/2006/relationships/hyperlink" Target="https://ru.wikipedia.org/wiki/1696_%D0%B3%D0%BE%D0%B4" TargetMode="External"/><Relationship Id="rId2" Type="http://schemas.openxmlformats.org/officeDocument/2006/relationships/hyperlink" Target="https://ru.wikipedia.org/wiki/1703_%D0%B3%D0%BE%D0%B4" TargetMode="External"/><Relationship Id="rId16" Type="http://schemas.openxmlformats.org/officeDocument/2006/relationships/hyperlink" Target="https://ru.wikipedia.org/wiki/17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C%D0%BC%D0%B5%D0%BB%D0%B8%D0%BD,_%D0%AF%D0%BD" TargetMode="External"/><Relationship Id="rId11" Type="http://schemas.openxmlformats.org/officeDocument/2006/relationships/hyperlink" Target="https://ru.wikipedia.org/wiki/%D0%91%D0%BE%D1%82%D0%B0%D0%BD%D0%B8%D1%87%D0%B5%D1%81%D0%BA%D0%B8%D0%B9_%D1%81%D0%B0%D0%B4" TargetMode="External"/><Relationship Id="rId5" Type="http://schemas.openxmlformats.org/officeDocument/2006/relationships/hyperlink" Target="https://ru.wikipedia.org/wiki/%D0%9D%D0%B8%D0%B4%D0%B5%D1%80%D0%BB%D0%B0%D0%BD%D0%B4%D1%8B" TargetMode="External"/><Relationship Id="rId15" Type="http://schemas.openxmlformats.org/officeDocument/2006/relationships/hyperlink" Target="https://ru.wikipedia.org/wiki/1667" TargetMode="External"/><Relationship Id="rId10" Type="http://schemas.openxmlformats.org/officeDocument/2006/relationships/hyperlink" Target="https://ru.wikipedia.org/wiki/1692" TargetMode="External"/><Relationship Id="rId4" Type="http://schemas.openxmlformats.org/officeDocument/2006/relationships/hyperlink" Target="https://ru.wikipedia.org/wiki/%D0%9F%D0%BB%D1%8E%D0%BC%D1%8C%D0%B5,_%D0%A8%D0%B0%D1%80%D0%BB%D1%8C" TargetMode="External"/><Relationship Id="rId9" Type="http://schemas.openxmlformats.org/officeDocument/2006/relationships/hyperlink" Target="https://ru.wikipedia.org/wiki/1629" TargetMode="External"/><Relationship Id="rId14" Type="http://schemas.openxmlformats.org/officeDocument/2006/relationships/hyperlink" Target="https://nl.wikipedia.org/wiki/Caspar_Commelij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1%81%D1%82%D0%BE%D1%87%D0%BD%D0%B0%D1%8F_%D0%90%D0%B7%D0%B8%D1%8F" TargetMode="External"/><Relationship Id="rId2" Type="http://schemas.openxmlformats.org/officeDocument/2006/relationships/hyperlink" Target="https://ru.wikipedia.org/wiki/%D0%90%D0%BC%D0%B5%D1%80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ru.wikipedia.org/wiki/%D0%9C%D0%B0%D0%BD%D1%8C%D0%BE%D0%BB%D1%8C,_%D0%9F%D1%8C%D0%B5%D1%80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s://ru.wikipedia.org/wiki/%D0%9F%D0%BB%D1%8E%D0%BC%D1%8C%D0%B5,_%D0%A8%D0%B0%D1%80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ru.wikipedia.org/wiki/1703_%D0%B3%D0%BE%D0%B4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6%D0%B8%D0%B2%D0%BE%D0%BF%D0%B8%D1%81%D0%B5%D1%86" TargetMode="External"/><Relationship Id="rId3" Type="http://schemas.openxmlformats.org/officeDocument/2006/relationships/hyperlink" Target="https://ru.wikipedia.org/wiki/%D0%9C%D0%B0%D1%80%D1%81%D0%B5%D0%BB%D1%8C" TargetMode="External"/><Relationship Id="rId7" Type="http://schemas.openxmlformats.org/officeDocument/2006/relationships/hyperlink" Target="https://ru.wikipedia.org/wiki/%D0%A7%D0%B5%D1%80%D1%82%D0%B5%D0%B6%D0%BD%D0%B8%D0%BA" TargetMode="External"/><Relationship Id="rId12" Type="http://schemas.openxmlformats.org/officeDocument/2006/relationships/hyperlink" Target="https://ru.wikipedia.org/wiki/%D0%A2%D1%83%D1%80%D0%BD%D0%B5%D1%84%D0%BE%D1%80,_%D0%96%D0%BE%D0%B7%D0%B5%D1%84_%D0%9F%D0%B8%D1%82%D1%82%D0%BE%D0%BD_%D0%B4%D0%B5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0%B8%D0%B7%D0%B8%D0%BA%D0%B0" TargetMode="External"/><Relationship Id="rId11" Type="http://schemas.openxmlformats.org/officeDocument/2006/relationships/hyperlink" Target="https://ru.wikipedia.org/wiki/%D0%91%D0%BE%D1%82%D0%B0%D0%BD%D0%B8%D0%BA%D0%B0" TargetMode="External"/><Relationship Id="rId5" Type="http://schemas.openxmlformats.org/officeDocument/2006/relationships/hyperlink" Target="https://ru.wikipedia.org/wiki/%D0%9C%D0%B0%D1%82%D0%B5%D0%BC%D0%B0%D1%82%D0%B8%D0%BA%D0%B0" TargetMode="External"/><Relationship Id="rId10" Type="http://schemas.openxmlformats.org/officeDocument/2006/relationships/hyperlink" Target="https://ru.wikipedia.org/wiki/%D0%A0%D0%B8%D0%BC" TargetMode="External"/><Relationship Id="rId4" Type="http://schemas.openxmlformats.org/officeDocument/2006/relationships/hyperlink" Target="https://ru.wikipedia.org/wiki/%D0%9C%D0%B8%D0%BD%D0%B8%D0%BC%D1%8B" TargetMode="External"/><Relationship Id="rId9" Type="http://schemas.openxmlformats.org/officeDocument/2006/relationships/hyperlink" Target="https://ru.wikipedia.org/wiki/%D0%A2%D0%BE%D0%BA%D0%B0%D1%80%D1%8C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0%BD%D1%8C%D0%BE%D0%BB%D1%8C,_%D0%9F%D1%8C%D0%B5%D1%80" TargetMode="External"/><Relationship Id="rId13" Type="http://schemas.openxmlformats.org/officeDocument/2006/relationships/hyperlink" Target="https://ru.wikipedia.org/wiki/%D0%9F%D1%80%D0%BE%D1%84%D0%B5%D1%81%D1%81%D0%BE%D1%80" TargetMode="External"/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7" Type="http://schemas.openxmlformats.org/officeDocument/2006/relationships/hyperlink" Target="https://ru.wikipedia.org/wiki/1715" TargetMode="External"/><Relationship Id="rId12" Type="http://schemas.openxmlformats.org/officeDocument/2006/relationships/hyperlink" Target="https://ru.wikipedia.org/wiki/%D0%9C%D0%BE%D0%BD%D0%BF%D0%B5%D0%BB%D1%8C%D0%B5" TargetMode="External"/><Relationship Id="rId2" Type="http://schemas.openxmlformats.org/officeDocument/2006/relationships/image" Target="../media/image31.jpeg"/><Relationship Id="rId16" Type="http://schemas.openxmlformats.org/officeDocument/2006/relationships/hyperlink" Target="https://ru.wikipedia.org/w/index.php?title=%D0%9A%D0%BE%D1%80%D0%BE%D0%BB%D0%B5%D0%B2%D1%81%D0%BA%D0%B0%D1%8F_%D0%B0%D0%BA%D0%B0%D0%B4%D0%B5%D0%BC%D0%B8%D1%8F_%D0%BD%D0%B0%D1%83%D0%BA_%D0%B2_%D0%9F%D0%B0%D1%80%D0%B8%D0%B6%D0%B5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1_%D0%BC%D0%B0%D1%8F" TargetMode="External"/><Relationship Id="rId11" Type="http://schemas.openxmlformats.org/officeDocument/2006/relationships/hyperlink" Target="https://ru.wikipedia.org/wiki/%D0%9C%D0%B0%D0%B3%D0%BD%D0%BE%D0%BB%D0%B8%D1%8F" TargetMode="External"/><Relationship Id="rId5" Type="http://schemas.openxmlformats.org/officeDocument/2006/relationships/hyperlink" Target="https://ru.wikipedia.org/wiki/1638" TargetMode="External"/><Relationship Id="rId15" Type="http://schemas.openxmlformats.org/officeDocument/2006/relationships/hyperlink" Target="https://ru.wikipedia.org/wiki/%D0%90%D0%BA%D0%B0%D0%B4%D0%B5%D0%BC%D0%B8%D0%BA" TargetMode="External"/><Relationship Id="rId10" Type="http://schemas.openxmlformats.org/officeDocument/2006/relationships/hyperlink" Target="https://ru.wikipedia.org/wiki/%D0%A1%D0%B8%D1%81%D1%82%D0%B5%D0%BC%D0%B0%D1%82%D0%B8%D0%BA%D0%B0" TargetMode="External"/><Relationship Id="rId4" Type="http://schemas.openxmlformats.org/officeDocument/2006/relationships/hyperlink" Target="https://ru.wikipedia.org/wiki/8_%D0%B8%D1%8E%D0%BD%D1%8F" TargetMode="External"/><Relationship Id="rId9" Type="http://schemas.openxmlformats.org/officeDocument/2006/relationships/hyperlink" Target="https://ru.wikipedia.org/wiki/%D0%91%D0%BE%D1%82%D0%B0%D0%BD%D0%B8%D0%BA%D0%B0" TargetMode="External"/><Relationship Id="rId14" Type="http://schemas.openxmlformats.org/officeDocument/2006/relationships/hyperlink" Target="https://ru.wikipedia.org/w/index.php?title=%D0%91%D0%BE%D1%82%D0%B0%D0%BD%D0%B8%D1%87%D0%B5%D1%81%D0%BA%D0%B8%D0%B9_%D1%81%D0%B0%D0%B4_%D0%B2_%D0%9C%D0%BE%D0%BD%D0%BF%D0%B5%D0%BB%D1%8C%D0%B5&amp;action=edit&amp;redlink=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0%D1%86%D0%B8%D1%81%D1%81_(%D0%BC%D0%B8%D1%84%D0%BE%D0%BB%D0%BE%D0%B3%D0%B8%D1%8F)" TargetMode="External"/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7" Type="http://schemas.openxmlformats.org/officeDocument/2006/relationships/hyperlink" Target="https://ru.wikipedia.org/wiki/%D0%A1%D0%B5%D0%BB%D0%B5%D0%BD%D0%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D%D0%BD%D0%B4%D0%B8%D0%BC%D0%B8%D0%BE%D0%BD" TargetMode="External"/><Relationship Id="rId5" Type="http://schemas.openxmlformats.org/officeDocument/2006/relationships/hyperlink" Target="https://ru.wikipedia.org/w/index.php?title=%D0%9A%D0%B5%D1%84%D0%B8%D1%81%D1%81_(%D0%BC%D0%B8%D1%84%D0%BE%D0%BB%D0%BE%D0%B3%D0%B8%D1%8F)&amp;action=edit&amp;redlink=1" TargetMode="External"/><Relationship Id="rId4" Type="http://schemas.openxmlformats.org/officeDocument/2006/relationships/hyperlink" Target="https://ru.wikipedia.org/wiki/%D0%94%D1%80%D0%B5%D0%B2%D0%BD%D0%B5%D0%B3%D1%80%D0%B5%D1%87%D0%B5%D1%81%D0%BA%D0%B0%D1%8F_%D0%BC%D0%B8%D1%84%D0%BE%D0%BB%D0%BE%D0%B3%D0%B8%D1%8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680" TargetMode="External"/><Relationship Id="rId13" Type="http://schemas.openxmlformats.org/officeDocument/2006/relationships/hyperlink" Target="https://ru.wikipedia.org/wiki/1683" TargetMode="External"/><Relationship Id="rId18" Type="http://schemas.openxmlformats.org/officeDocument/2006/relationships/hyperlink" Target="https://ru.wikipedia.org/wiki/1685" TargetMode="External"/><Relationship Id="rId3" Type="http://schemas.openxmlformats.org/officeDocument/2006/relationships/hyperlink" Target="https://ru.wikipedia.org/wiki/1665" TargetMode="External"/><Relationship Id="rId21" Type="http://schemas.openxmlformats.org/officeDocument/2006/relationships/hyperlink" Target="https://ru.wikipedia.org/wiki/1688" TargetMode="External"/><Relationship Id="rId7" Type="http://schemas.openxmlformats.org/officeDocument/2006/relationships/hyperlink" Target="https://ru.wikipedia.org/wiki/%D0%91%D1%80%D0%B5%D1%81%D1%82_(%D0%A4%D1%80%D0%B0%D0%BD%D1%86%D0%B8%D1%8F)" TargetMode="External"/><Relationship Id="rId12" Type="http://schemas.openxmlformats.org/officeDocument/2006/relationships/hyperlink" Target="https://ru.wikipedia.org/wiki/%D0%9C%D0%B0%D1%80%D1%82%D0%B8%D0%BD%D0%B8%D0%BA%D0%B0" TargetMode="External"/><Relationship Id="rId17" Type="http://schemas.openxmlformats.org/officeDocument/2006/relationships/hyperlink" Target="https://ru.wikipedia.org/wiki/%D0%9A%D0%B0%D1%80%D0%B8%D0%B1%D1%81%D0%BA%D0%BE%D0%B5_%D0%BC%D0%BE%D1%80%D0%B5" TargetMode="External"/><Relationship Id="rId2" Type="http://schemas.openxmlformats.org/officeDocument/2006/relationships/hyperlink" Target="https://ru.wikipedia.org/wiki/%D0%91%D1%80%D0%B5%D1%82%D0%B0%D0%BD%D1%8C" TargetMode="External"/><Relationship Id="rId16" Type="http://schemas.openxmlformats.org/officeDocument/2006/relationships/hyperlink" Target="https://ru.wikipedia.org/wiki/%D0%90%D0%BD%D1%82%D0%B8%D0%BB%D1%8C%D1%81%D0%BA%D0%B8%D0%B5_%D0%BE%D1%81%D1%82%D1%80%D0%BE%D0%B2%D0%B0" TargetMode="External"/><Relationship Id="rId20" Type="http://schemas.openxmlformats.org/officeDocument/2006/relationships/hyperlink" Target="https://ru.wikipedia.org/wiki/%D0%A0%D0%BE%D1%88%D1%84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3%D0%BB%D0%BE%D0%BD" TargetMode="External"/><Relationship Id="rId11" Type="http://schemas.openxmlformats.org/officeDocument/2006/relationships/hyperlink" Target="https://ru.wikipedia.org/wiki/1682" TargetMode="External"/><Relationship Id="rId24" Type="http://schemas.openxmlformats.org/officeDocument/2006/relationships/hyperlink" Target="https://ru.wikipedia.org/wiki/%D0%91%D0%B5%D0%B3%D0%BE%D0%BD%D0%B8%D1%8F" TargetMode="External"/><Relationship Id="rId5" Type="http://schemas.openxmlformats.org/officeDocument/2006/relationships/hyperlink" Target="https://ru.wikipedia.org/wiki/1677" TargetMode="External"/><Relationship Id="rId15" Type="http://schemas.openxmlformats.org/officeDocument/2006/relationships/hyperlink" Target="https://ru.wikipedia.org/wiki/1684" TargetMode="External"/><Relationship Id="rId23" Type="http://schemas.openxmlformats.org/officeDocument/2006/relationships/hyperlink" Target="https://ru.wikipedia.org/wiki/%D0%9F%D0%BB%D1%8E%D0%BC%D1%8C%D0%B5,_%D0%A8%D0%B0%D1%80%D0%BB%D1%8C" TargetMode="External"/><Relationship Id="rId10" Type="http://schemas.openxmlformats.org/officeDocument/2006/relationships/hyperlink" Target="https://ru.wikipedia.org/wiki/1681" TargetMode="External"/><Relationship Id="rId19" Type="http://schemas.openxmlformats.org/officeDocument/2006/relationships/hyperlink" Target="https://ru.wikipedia.org/wiki/%D0%9C%D0%B0%D1%80%D1%81%D0%B5%D0%BB%D1%8C" TargetMode="External"/><Relationship Id="rId4" Type="http://schemas.openxmlformats.org/officeDocument/2006/relationships/hyperlink" Target="https://ru.wikipedia.org/wiki/%D0%9A%D0%BE%D0%BB%D1%8C%D0%B1%D0%B5%D1%80,_%D0%96%D0%B0%D0%BD-%D0%91%D0%B0%D1%82%D0%B8%D1%81%D1%82" TargetMode="External"/><Relationship Id="rId9" Type="http://schemas.openxmlformats.org/officeDocument/2006/relationships/hyperlink" Target="https://ru.wikipedia.org/wiki/%D0%93%D0%B0%D0%B2%D1%80" TargetMode="External"/><Relationship Id="rId14" Type="http://schemas.openxmlformats.org/officeDocument/2006/relationships/hyperlink" Target="https://ru.wikipedia.org/wiki/%D0%93%D0%B0%D0%B8%D1%82%D0%B8_(%D0%BE%D1%81%D1%82%D1%80%D0%BE%D0%B2)" TargetMode="External"/><Relationship Id="rId22" Type="http://schemas.openxmlformats.org/officeDocument/2006/relationships/hyperlink" Target="https://ru.wikipedia.org/wiki/%D0%9B%D0%B0-%D0%A0%D0%BE%D1%88%D0%B5%D0%BB%D1%8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0%BF%D0%BE%D0%BB%D0%B5%D0%BE%D0%BD_I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1%80%D0%B0%D0%BD%D1%86%D0%B8%D1%8F" TargetMode="External"/><Relationship Id="rId5" Type="http://schemas.openxmlformats.org/officeDocument/2006/relationships/hyperlink" Target="https://ru.wikipedia.org/wiki/1821" TargetMode="External"/><Relationship Id="rId4" Type="http://schemas.openxmlformats.org/officeDocument/2006/relationships/hyperlink" Target="https://ru.wikipedia.org/wiki/1769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769_%D0%B3%D0%BE%D0%B4" TargetMode="External"/><Relationship Id="rId13" Type="http://schemas.openxmlformats.org/officeDocument/2006/relationships/hyperlink" Target="https://ru.wikipedia.org/wiki/%D0%9B%D0%BE%D0%BD%D0%B3%D0%B2%D1%83%D0%B4_(%D0%BE%D1%81%D1%82%D1%80%D0%BE%D0%B2_%D0%A1%D0%B2%D1%8F%D1%82%D0%BE%D0%B9_%D0%95%D0%BB%D0%B5%D0%BD%D1%8B)" TargetMode="External"/><Relationship Id="rId18" Type="http://schemas.openxmlformats.org/officeDocument/2006/relationships/hyperlink" Target="https://ru.wikipedia.org/wiki/%D0%9D%D0%B0%D0%BF%D0%BE%D0%BB%D0%B5%D0%BE%D0%BD_I" TargetMode="External"/><Relationship Id="rId3" Type="http://schemas.openxmlformats.org/officeDocument/2006/relationships/hyperlink" Target="https://ru.wikipedia.org/wiki/%D0%9A%D0%BE%D1%80%D1%81%D0%B8%D0%BA%D0%B0%D0%BD%D1%81%D0%BA%D0%B8%D0%B9_%D1%8F%D0%B7%D1%8B%D0%BA" TargetMode="External"/><Relationship Id="rId7" Type="http://schemas.openxmlformats.org/officeDocument/2006/relationships/hyperlink" Target="https://ru.wikipedia.org/wiki/15_%D0%B0%D0%B2%D0%B3%D1%83%D1%81%D1%82%D0%B0" TargetMode="External"/><Relationship Id="rId12" Type="http://schemas.openxmlformats.org/officeDocument/2006/relationships/hyperlink" Target="https://ru.wikipedia.org/wiki/1821_%D0%B3%D0%BE%D0%B4" TargetMode="External"/><Relationship Id="rId17" Type="http://schemas.openxmlformats.org/officeDocument/2006/relationships/hyperlink" Target="https://ru.wikipedia.org/wiki/1815_%D0%B3%D0%BE%D0%B4" TargetMode="External"/><Relationship Id="rId2" Type="http://schemas.openxmlformats.org/officeDocument/2006/relationships/image" Target="../media/image35.jpeg"/><Relationship Id="rId16" Type="http://schemas.openxmlformats.org/officeDocument/2006/relationships/hyperlink" Target="https://ru.wikipedia.org/wiki/1804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5%D0%B6%D0%B4%D1%83%D0%BD%D0%B0%D1%80%D0%BE%D0%B4%D0%BD%D1%8B%D0%B9_%D1%84%D0%BE%D0%BD%D0%B5%D1%82%D0%B8%D1%87%D0%B5%D1%81%D0%BA%D0%B8%D0%B9_%D0%B0%D0%BB%D1%84%D0%B0%D0%B2%D0%B8%D1%82" TargetMode="External"/><Relationship Id="rId11" Type="http://schemas.openxmlformats.org/officeDocument/2006/relationships/hyperlink" Target="https://ru.wikipedia.org/wiki/5_%D0%BC%D0%B0%D1%8F" TargetMode="External"/><Relationship Id="rId5" Type="http://schemas.openxmlformats.org/officeDocument/2006/relationships/hyperlink" Target="https://ru.wikipedia.org/wiki/%D0%A4%D1%80%D0%B0%D0%BD%D1%86%D1%83%D0%B7%D1%81%D0%BA%D0%B8%D0%B9_%D1%8F%D0%B7%D1%8B%D0%BA" TargetMode="External"/><Relationship Id="rId15" Type="http://schemas.openxmlformats.org/officeDocument/2006/relationships/hyperlink" Target="https://ru.wikipedia.org/wiki/%D0%A1%D0%BF%D0%B8%D1%81%D0%BE%D0%BA_%D0%BC%D0%BE%D0%BD%D0%B0%D1%80%D1%85%D0%BE%D0%B2_%D0%A4%D1%80%D0%B0%D0%BD%D1%86%D0%B8%D0%B8" TargetMode="External"/><Relationship Id="rId10" Type="http://schemas.openxmlformats.org/officeDocument/2006/relationships/hyperlink" Target="https://ru.wikipedia.org/wiki/%D0%9A%D0%BE%D1%80%D1%81%D0%B8%D0%BA%D0%B0" TargetMode="External"/><Relationship Id="rId19" Type="http://schemas.openxmlformats.org/officeDocument/2006/relationships/hyperlink" Target="https://ru.wikipedia.org/wiki/%D0%9F%D0%BE%D0%BB%D0%BA%D0%BE%D0%B2%D0%BE%D0%B4%D0%B5%D1%86" TargetMode="External"/><Relationship Id="rId4" Type="http://schemas.openxmlformats.org/officeDocument/2006/relationships/hyperlink" Target="https://ru.wikipedia.org/wiki/%D0%98%D1%82%D0%B0%D0%BB%D1%8C%D1%8F%D0%BD%D1%81%D0%BA%D0%B8%D0%B9_%D1%8F%D0%B7%D1%8B%D0%BA" TargetMode="External"/><Relationship Id="rId9" Type="http://schemas.openxmlformats.org/officeDocument/2006/relationships/hyperlink" Target="https://ru.wikipedia.org/wiki/%D0%90%D1%8F%D1%87%D1%87%D0%BE" TargetMode="External"/><Relationship Id="rId14" Type="http://schemas.openxmlformats.org/officeDocument/2006/relationships/hyperlink" Target="https://ru.wikipedia.org/wiki/%D0%9E%D1%81%D1%82%D1%80%D0%BE%D0%B2_%D0%A1%D0%B2%D1%8F%D1%82%D0%BE%D0%B9_%D0%95%D0%BB%D0%B5%D0%BD%D1%8B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E%D0%B1%D0%BE%D0%B2%D1%8B%D0%B5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A1%D0%B5%D0%BC%D0%B5%D0%B9%D1%81%D1%82%D0%B2%D0%BE" TargetMode="External"/><Relationship Id="rId2" Type="http://schemas.openxmlformats.org/officeDocument/2006/relationships/hyperlink" Target="https://ru.wikipedia.org/wiki/%D0%92%D0%B0%D0%B2%D0%B8%D0%BB%D0%BE%D0%B2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0%D0%B2%D1%8F%D0%BD%D0%B8%D1%81%D1%82%D1%8B%D0%B5_%D1%80%D0%B0%D1%81%D1%82%D0%B5%D0%BD%D0%B8%D1%8F" TargetMode="External"/><Relationship Id="rId11" Type="http://schemas.openxmlformats.org/officeDocument/2006/relationships/hyperlink" Target="https://ru.wikipedia.org/wiki/%D0%92%D0%B0%D0%B2%D0%B8%D0%BB%D0%BE%D0%B2,_%D0%9D%D0%B8%D0%BA%D0%BE%D0%BB%D0%B0%D0%B9_%D0%98%D0%B2%D0%B0%D0%BD%D0%BE%D0%B2%D0%B8%D1%87" TargetMode="External"/><Relationship Id="rId5" Type="http://schemas.openxmlformats.org/officeDocument/2006/relationships/hyperlink" Target="https://ru.wikipedia.org/wiki/%D0%9C%D0%BD%D0%BE%D0%B3%D0%BE%D0%BB%D0%B5%D1%82%D0%BD%D0%B8%D0%B5_%D1%80%D0%B0%D1%81%D1%82%D0%B5%D0%BD%D0%B8%D1%8F" TargetMode="External"/><Relationship Id="rId10" Type="http://schemas.openxmlformats.org/officeDocument/2006/relationships/hyperlink" Target="https://ru.wikipedia.org/wiki/%D0%9A%D1%80%D0%B0%D1%81%D0%BD%D0%B0%D1%8F_%D0%BA%D0%BD%D0%B8%D0%B3%D0%B0_%D0%A0%D0%BE%D1%81%D1%81%D0%B8%D0%B8" TargetMode="External"/><Relationship Id="rId4" Type="http://schemas.openxmlformats.org/officeDocument/2006/relationships/hyperlink" Target="https://ru.wikipedia.org/wiki/%D0%9C%D0%BE%D0%BD%D0%BE%D1%82%D0%B8%D0%BF%D0%BD%D1%8B%D0%B9_%D1%80%D0%BE%D0%B4" TargetMode="External"/><Relationship Id="rId9" Type="http://schemas.openxmlformats.org/officeDocument/2006/relationships/hyperlink" Target="https://ru.wikipedia.org/wiki/%D0%91%D0%B8%D0%BE%D0%BB%D0%BE%D0%B3%D0%B8%D1%87%D0%B5%D1%81%D0%BA%D0%B8%D0%B9_%D0%B2%D0%B8%D0%B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ru.wikipedia.org/wiki/%D0%92%D0%B0%D0%B2%D0%B8%D0%BB%D0%BE%D0%B2%D0%B8%D1%8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6_%D1%8F%D0%BD%D0%B2%D0%B0%D1%80%D1%8F" TargetMode="External"/><Relationship Id="rId13" Type="http://schemas.openxmlformats.org/officeDocument/2006/relationships/hyperlink" Target="https://ru.wikipedia.org/wiki/%D0%91%D0%BE%D1%82%D0%B0%D0%BD%D0%B8%D0%BA%D0%B0" TargetMode="External"/><Relationship Id="rId3" Type="http://schemas.openxmlformats.org/officeDocument/2006/relationships/image" Target="../media/image38.jpeg"/><Relationship Id="rId7" Type="http://schemas.openxmlformats.org/officeDocument/2006/relationships/hyperlink" Target="https://ru.wikipedia.org/wiki/%D0%A0%D0%BE%D1%81%D1%81%D0%B8%D0%B9%D1%81%D0%BA%D0%B0%D1%8F_%D0%B8%D0%BC%D0%BF%D0%B5%D1%80%D0%B8%D1%8F" TargetMode="External"/><Relationship Id="rId12" Type="http://schemas.openxmlformats.org/officeDocument/2006/relationships/hyperlink" Target="https://ru.wikipedia.org/wiki/%D0%93%D0%B5%D0%BD%D0%B5%D1%82%D0%B8%D0%BA%D0%B0" TargetMode="External"/><Relationship Id="rId17" Type="http://schemas.openxmlformats.org/officeDocument/2006/relationships/hyperlink" Target="https://ru.wikipedia.org/wiki/%D0%92%D1%81%D0%B5%D1%81%D0%BE%D1%8E%D0%B7%D0%BD%D0%B0%D1%8F_%D0%B0%D0%BA%D0%B0%D0%B4%D0%B5%D0%BC%D0%B8%D1%8F_%D1%81%D0%B5%D0%BB%D1%8C%D1%81%D0%BA%D0%BE%D1%85%D0%BE%D0%B7%D1%8F%D0%B9%D1%81%D1%82%D0%B2%D0%B5%D0%BD%D0%BD%D1%8B%D1%85_%D0%BD%D0%B0%D1%83%D0%BA_%D0%B8%D0%BC%D0%B5%D0%BD%D0%B8_%D0%9B%D0%B5%D0%BD%D0%B8%D0%BD%D0%B0" TargetMode="External"/><Relationship Id="rId2" Type="http://schemas.openxmlformats.org/officeDocument/2006/relationships/hyperlink" Target="https://ru.wikipedia.org/wiki/%D0%92%D0%B0%D0%B2%D0%B8%D0%BB%D0%BE%D0%B2%D0%B8%D1%8F" TargetMode="External"/><Relationship Id="rId16" Type="http://schemas.openxmlformats.org/officeDocument/2006/relationships/hyperlink" Target="https://ru.wikipedia.org/wiki/%D0%9D%D0%B0%D1%86%D0%B8%D0%BE%D0%BD%D0%B0%D0%BB%D1%8C%D0%BD%D0%B0%D1%8F_%D0%B0%D0%BA%D0%B0%D0%B4%D0%B5%D0%BC%D0%B8%D1%8F_%D0%BD%D0%B0%D1%83%D0%BA_%D0%A3%D0%BA%D1%80%D0%B0%D0%B8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1%D0%BA%D0%B2%D0%B0" TargetMode="External"/><Relationship Id="rId11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5" Type="http://schemas.openxmlformats.org/officeDocument/2006/relationships/hyperlink" Target="https://ru.wikipedia.org/wiki/1887_%D0%B3%D0%BE%D0%B4" TargetMode="External"/><Relationship Id="rId15" Type="http://schemas.openxmlformats.org/officeDocument/2006/relationships/hyperlink" Target="https://ru.wikipedia.org/wiki/%D0%90%D0%BA%D0%B0%D0%B4%D0%B5%D0%BC%D0%B8%D1%8F_%D0%BD%D0%B0%D1%83%D0%BA_%D0%A1%D0%A1%D0%A1%D0%A0" TargetMode="External"/><Relationship Id="rId10" Type="http://schemas.openxmlformats.org/officeDocument/2006/relationships/hyperlink" Target="https://ru.wikipedia.org/wiki/%D0%A1%D0%B0%D1%80%D0%B0%D1%82%D0%BE%D0%B2" TargetMode="External"/><Relationship Id="rId4" Type="http://schemas.openxmlformats.org/officeDocument/2006/relationships/hyperlink" Target="https://ru.wikipedia.org/wiki/25_%D0%BD%D0%BE%D1%8F%D0%B1%D1%80%D1%8F" TargetMode="External"/><Relationship Id="rId9" Type="http://schemas.openxmlformats.org/officeDocument/2006/relationships/hyperlink" Target="https://ru.wikipedia.org/wiki/1943_%D0%B3%D0%BE%D0%B4" TargetMode="External"/><Relationship Id="rId14" Type="http://schemas.openxmlformats.org/officeDocument/2006/relationships/hyperlink" Target="https://ru.wikipedia.org/wiki/%D0%A1%D0%B5%D0%BB%D0%B5%D0%BA%D1%86%D0%B8%D1%8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87_%D0%B3%D0%BE%D0%B4" TargetMode="External"/><Relationship Id="rId13" Type="http://schemas.openxmlformats.org/officeDocument/2006/relationships/hyperlink" Target="https://ru.wikipedia.org/wiki/%D0%A1%D0%B0%D1%80%D0%B0%D1%82%D0%BE%D0%B2" TargetMode="External"/><Relationship Id="rId18" Type="http://schemas.openxmlformats.org/officeDocument/2006/relationships/hyperlink" Target="https://ru.wikipedia.org/wiki/%D0%90%D0%BA%D0%B0%D0%B4%D0%B5%D0%BC%D0%B8%D1%8F_%D0%BD%D0%B0%D1%83%D0%BA_%D0%A1%D0%A1%D0%A1%D0%A0" TargetMode="External"/><Relationship Id="rId3" Type="http://schemas.openxmlformats.org/officeDocument/2006/relationships/hyperlink" Target="https://ru.wikipedia.org/wiki/%D0%94%D0%B2%D1%83%D0%B4%D0%BE%D0%BB%D1%8C%D0%BD%D1%8B%D0%B5" TargetMode="External"/><Relationship Id="rId21" Type="http://schemas.openxmlformats.org/officeDocument/2006/relationships/hyperlink" Target="https://ru.wikipedia.org/wiki/%D0%92%D0%B0%D0%B2%D0%B8%D0%BB%D0%BE%D0%B2,_%D0%9D%D0%B8%D0%BA%D0%BE%D0%BB%D0%B0%D0%B9_%D0%98%D0%B2%D0%B0%D0%BD%D0%BE%D0%B2%D0%B8%D1%87" TargetMode="External"/><Relationship Id="rId7" Type="http://schemas.openxmlformats.org/officeDocument/2006/relationships/hyperlink" Target="https://ru.wikipedia.org/wiki/25_%D0%BD%D0%BE%D1%8F%D0%B1%D1%80%D1%8F" TargetMode="External"/><Relationship Id="rId12" Type="http://schemas.openxmlformats.org/officeDocument/2006/relationships/hyperlink" Target="https://ru.wikipedia.org/wiki/1943_%D0%B3%D0%BE%D0%B4" TargetMode="External"/><Relationship Id="rId17" Type="http://schemas.openxmlformats.org/officeDocument/2006/relationships/hyperlink" Target="https://ru.wikipedia.org/wiki/%D0%A1%D0%B5%D0%BB%D0%B5%D0%BA%D1%86%D0%B8%D1%8F" TargetMode="External"/><Relationship Id="rId2" Type="http://schemas.openxmlformats.org/officeDocument/2006/relationships/hyperlink" Target="https://ru.wikipedia.org/wiki/%D0%A0%D0%BE%D0%B4_(%D0%B1%D0%B8%D0%BE%D0%BB%D0%BE%D0%B3%D0%B8%D1%8F)" TargetMode="External"/><Relationship Id="rId16" Type="http://schemas.openxmlformats.org/officeDocument/2006/relationships/hyperlink" Target="https://ru.wikipedia.org/wiki/%D0%91%D0%BE%D1%82%D0%B0%D0%BD%D0%B8%D0%BA%D0%B0" TargetMode="External"/><Relationship Id="rId20" Type="http://schemas.openxmlformats.org/officeDocument/2006/relationships/hyperlink" Target="https://ru.wikipedia.org/wiki/%D0%92%D1%81%D0%B5%D1%81%D0%BE%D1%8E%D0%B7%D0%BD%D0%B0%D1%8F_%D0%B0%D0%BA%D0%B0%D0%B4%D0%B5%D0%BC%D0%B8%D1%8F_%D1%81%D0%B5%D0%BB%D1%8C%D1%81%D0%BA%D0%BE%D1%85%D0%BE%D0%B7%D1%8F%D0%B9%D1%81%D1%82%D0%B2%D0%B5%D0%BD%D0%BD%D1%8B%D1%85_%D0%BD%D0%B0%D1%83%D0%BA_%D0%B8%D0%BC%D0%B5%D0%BD%D0%B8_%D0%9B%D0%B5%D0%BD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D%D0%BB%D0%B5%D0%BE%D0%BA%D0%B0%D1%80%D0%BF%D0%BE%D0%B2%D1%8B%D0%B5" TargetMode="External"/><Relationship Id="rId11" Type="http://schemas.openxmlformats.org/officeDocument/2006/relationships/hyperlink" Target="https://ru.wikipedia.org/wiki/26_%D1%8F%D0%BD%D0%B2%D0%B0%D1%80%D1%8F" TargetMode="External"/><Relationship Id="rId5" Type="http://schemas.openxmlformats.org/officeDocument/2006/relationships/hyperlink" Target="https://ru.wikipedia.org/wiki/%D0%9B%D0%B8%D0%BF%D0%BE%D0%B2%D1%8B%D0%B5" TargetMode="External"/><Relationship Id="rId15" Type="http://schemas.openxmlformats.org/officeDocument/2006/relationships/hyperlink" Target="https://ru.wikipedia.org/wiki/%D0%93%D0%B5%D0%BD%D0%B5%D1%82%D0%B8%D0%BA%D0%B0" TargetMode="External"/><Relationship Id="rId10" Type="http://schemas.openxmlformats.org/officeDocument/2006/relationships/hyperlink" Target="https://ru.wikipedia.org/wiki/%D0%A0%D0%BE%D1%81%D1%81%D0%B8%D0%B9%D1%81%D0%BA%D0%B0%D1%8F_%D0%B8%D0%BC%D0%BF%D0%B5%D1%80%D0%B8%D1%8F" TargetMode="External"/><Relationship Id="rId19" Type="http://schemas.openxmlformats.org/officeDocument/2006/relationships/hyperlink" Target="https://ru.wikipedia.org/wiki/%D0%9D%D0%B0%D1%86%D0%B8%D0%BE%D0%BD%D0%B0%D0%BB%D1%8C%D0%BD%D0%B0%D1%8F_%D0%B0%D0%BA%D0%B0%D0%B4%D0%B5%D0%BC%D0%B8%D1%8F_%D0%BD%D0%B0%D1%83%D0%BA_%D0%A3%D0%BA%D1%80%D0%B0%D0%B8%D0%BD%D1%8B" TargetMode="External"/><Relationship Id="rId4" Type="http://schemas.openxmlformats.org/officeDocument/2006/relationships/hyperlink" Target="https://ru.wikipedia.org/wiki/%D0%AE%D0%B6%D0%BD%D0%BE%D0%B5_%D0%BF%D0%BE%D0%BB%D1%83%D1%88%D0%B0%D1%80%D0%B8%D0%B5" TargetMode="External"/><Relationship Id="rId9" Type="http://schemas.openxmlformats.org/officeDocument/2006/relationships/hyperlink" Target="https://ru.wikipedia.org/wiki/%D0%9C%D0%BE%D1%81%D0%BA%D0%B2%D0%B0" TargetMode="External"/><Relationship Id="rId14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5%D0%BE_(%D0%BC%D0%B8%D1%84%D0%BE%D0%BB%D0%BE%D0%B3%D0%B8%D1%8F)" TargetMode="External"/><Relationship Id="rId2" Type="http://schemas.openxmlformats.org/officeDocument/2006/relationships/hyperlink" Target="https://ru.wikipedia.org/wiki/%D0%A2%D0%B8%D1%80%D0%B5%D1%81%D0%B8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0%D0%BB%D0%BA%D0%B8%D0%B4%D0%B0" TargetMode="External"/><Relationship Id="rId13" Type="http://schemas.openxmlformats.org/officeDocument/2006/relationships/hyperlink" Target="https://ru.wikipedia.org/wiki/343_%D0%B4%D0%BE_%D0%BD._%D1%8D." TargetMode="External"/><Relationship Id="rId18" Type="http://schemas.openxmlformats.org/officeDocument/2006/relationships/hyperlink" Target="https://ru.wikipedia.org/wiki/%D0%9F%D0%B5%D1%80%D0%B8%D0%BF%D0%B0%D1%82%D0%B5%D1%82%D0%B8%D0%BA%D0%B8" TargetMode="External"/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7" Type="http://schemas.openxmlformats.org/officeDocument/2006/relationships/hyperlink" Target="https://ru.wikipedia.org/wiki/322_%D0%B4%D0%BE_%D0%BD._%D1%8D." TargetMode="External"/><Relationship Id="rId12" Type="http://schemas.openxmlformats.org/officeDocument/2006/relationships/hyperlink" Target="https://ru.wikipedia.org/wiki/%D0%9F%D0%BB%D0%B0%D1%82%D0%BE%D0%BD" TargetMode="External"/><Relationship Id="rId17" Type="http://schemas.openxmlformats.org/officeDocument/2006/relationships/hyperlink" Target="https://ru.wikipedia.org/wiki/%D0%9B%D0%B8%D0%BA%D0%B5%D0%B9" TargetMode="External"/><Relationship Id="rId2" Type="http://schemas.openxmlformats.org/officeDocument/2006/relationships/image" Target="../media/image40.jpeg"/><Relationship Id="rId16" Type="http://schemas.openxmlformats.org/officeDocument/2006/relationships/hyperlink" Target="https://ru.wikipedia.org/wiki/334_%D0%B3%D0%BE%D0%B4_%D0%B4%D0%BE_%D0%BD._%D1%8D." TargetMode="External"/><Relationship Id="rId20" Type="http://schemas.openxmlformats.org/officeDocument/2006/relationships/hyperlink" Target="https://ru.wikipedia.org/wiki/%D0%A4%D0%BE%D1%80%D0%BC%D0%B0%D0%BB%D1%8C%D0%BD%D0%B0%D1%8F_%D0%BB%D0%BE%D0%B3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1%80%D0%B0%D0%BA%D0%B8%D1%8F" TargetMode="External"/><Relationship Id="rId11" Type="http://schemas.openxmlformats.org/officeDocument/2006/relationships/hyperlink" Target="https://ru.wikipedia.org/wiki/%D0%A4%D0%B8%D0%BB%D0%BE%D1%81%D0%BE%D1%84" TargetMode="External"/><Relationship Id="rId5" Type="http://schemas.openxmlformats.org/officeDocument/2006/relationships/hyperlink" Target="https://ru.wikipedia.org/wiki/%D0%A1%D1%82%D0%B0%D0%B3%D0%B8%D1%80%D0%B0" TargetMode="External"/><Relationship Id="rId15" Type="http://schemas.openxmlformats.org/officeDocument/2006/relationships/hyperlink" Target="https://ru.wikipedia.org/wiki/335_%D0%B3%D0%BE%D0%B4_%D0%B4%D0%BE_%D0%BD._%D1%8D." TargetMode="External"/><Relationship Id="rId10" Type="http://schemas.openxmlformats.org/officeDocument/2006/relationships/hyperlink" Target="https://ru.wikipedia.org/wiki/%D0%94%D1%80%D0%B5%D0%B2%D0%BD%D1%8F%D1%8F_%D0%93%D1%80%D0%B5%D1%86%D0%B8%D1%8F" TargetMode="External"/><Relationship Id="rId19" Type="http://schemas.openxmlformats.org/officeDocument/2006/relationships/hyperlink" Target="https://ru.wikipedia.org/wiki/%D0%9D%D0%B0%D1%82%D1%83%D1%80%D0%B0%D0%BB%D0%B8%D1%81%D1%82" TargetMode="External"/><Relationship Id="rId4" Type="http://schemas.openxmlformats.org/officeDocument/2006/relationships/hyperlink" Target="https://ru.wikipedia.org/wiki/384_%D0%B4%D0%BE_%D0%BD._%D1%8D." TargetMode="External"/><Relationship Id="rId9" Type="http://schemas.openxmlformats.org/officeDocument/2006/relationships/hyperlink" Target="https://ru.wikipedia.org/wiki/%D0%AD%D0%B2%D0%B1%D0%B5%D1%8F" TargetMode="External"/><Relationship Id="rId14" Type="http://schemas.openxmlformats.org/officeDocument/2006/relationships/hyperlink" Target="https://ru.wikipedia.org/wiki/%D0%90%D0%BB%D0%B5%D0%BA%D1%81%D0%B0%D0%BD%D0%B4%D1%80_%D0%9C%D0%B0%D0%BA%D0%B5%D0%B4%D0%BE%D0%BD%D1%81%D0%BA%D0%B8%D0%B9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F%D0%B8%D0%BA%D0%B0%D1%80%D0%BF%D0%B8%D0%B9" TargetMode="External"/><Relationship Id="rId3" Type="http://schemas.openxmlformats.org/officeDocument/2006/relationships/hyperlink" Target="https://ru.wikipedia.org/wiki/%D0%94%D0%B5%D1%80%D0%B5%D0%B2%D0%BE" TargetMode="External"/><Relationship Id="rId7" Type="http://schemas.openxmlformats.org/officeDocument/2006/relationships/hyperlink" Target="https://ru.wikipedia.org/wiki/%D0%92%D0%B8%D0%B2%D0%B8%D0%BF%D0%B0%D1%80%D0%B8%D1%8F" TargetMode="External"/><Relationship Id="rId2" Type="http://schemas.openxmlformats.org/officeDocument/2006/relationships/hyperlink" Target="https://ru.wikipedia.org/wiki/%D0%92%D0%B5%D1%87%D0%BD%D0%BE%D0%B7%D0%B5%D0%BB%D1%91%D0%BD%D1%8B%D0%B5_%D1%80%D0%B0%D1%81%D1%82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6%D0%B2%D0%B5%D1%82%D0%BE%D0%BA" TargetMode="External"/><Relationship Id="rId5" Type="http://schemas.openxmlformats.org/officeDocument/2006/relationships/hyperlink" Target="https://ru.wikipedia.org/wiki/%D0%9B%D0%B8%D1%81%D1%82%D1%8C%D1%8F" TargetMode="External"/><Relationship Id="rId4" Type="http://schemas.openxmlformats.org/officeDocument/2006/relationships/hyperlink" Target="https://ru.wikipedia.org/wiki/%D0%A2%D1%80%D0%BE%D0%BF%D0%B8%D0%BA%D0%B8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980_%D0%B3%D0%BE%D0%B4" TargetMode="External"/><Relationship Id="rId13" Type="http://schemas.openxmlformats.org/officeDocument/2006/relationships/hyperlink" Target="https://ru.wikipedia.org/wiki/%D0%9F%D0%B5%D1%80%D1%81%D0%B8%D1%8F" TargetMode="External"/><Relationship Id="rId3" Type="http://schemas.openxmlformats.org/officeDocument/2006/relationships/hyperlink" Target="https://ru.wikipedia.org/wiki/%D0%98%D0%B1%D0%BD_%D0%A1%D0%B8%D0%BD%D0%B0" TargetMode="External"/><Relationship Id="rId7" Type="http://schemas.openxmlformats.org/officeDocument/2006/relationships/hyperlink" Target="https://ru.wikipedia.org/wiki/16_%D0%B0%D0%B2%D0%B3%D1%83%D1%81%D1%82%D0%B0" TargetMode="External"/><Relationship Id="rId12" Type="http://schemas.openxmlformats.org/officeDocument/2006/relationships/hyperlink" Target="https://ru.wikipedia.org/wiki/%D0%A1%D1%80%D0%B5%D0%B4%D0%BD%D0%B8%D0%B5_%D0%B2%D0%B5%D0%BA%D0%B0" TargetMode="External"/><Relationship Id="rId2" Type="http://schemas.openxmlformats.org/officeDocument/2006/relationships/image" Target="../media/image42.jpeg"/><Relationship Id="rId16" Type="http://schemas.openxmlformats.org/officeDocument/2006/relationships/hyperlink" Target="https://ru.wikipedia.org/wiki/%D0%92%D0%B8%D0%B7%D0%B8%D1%80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1%83%D1%85%D0%B0%D1%80%D0%B0" TargetMode="External"/><Relationship Id="rId11" Type="http://schemas.openxmlformats.org/officeDocument/2006/relationships/hyperlink" Target="https://ru.wikipedia.org/wiki/1037" TargetMode="External"/><Relationship Id="rId5" Type="http://schemas.openxmlformats.org/officeDocument/2006/relationships/hyperlink" Target="https://ru.wikipedia.org/wiki/%D0%90%D1%84%D1%88%D0%B0%D0%BD%D0%B0" TargetMode="External"/><Relationship Id="rId15" Type="http://schemas.openxmlformats.org/officeDocument/2006/relationships/hyperlink" Target="https://ru.wikipedia.org/wiki/%D0%A1%D0%B0%D0%BC%D0%B0%D0%BD%D0%B8%D0%B4%D1%8B" TargetMode="External"/><Relationship Id="rId10" Type="http://schemas.openxmlformats.org/officeDocument/2006/relationships/hyperlink" Target="https://ru.wikipedia.org/wiki/18_%D0%B8%D1%8E%D0%BD%D1%8F" TargetMode="External"/><Relationship Id="rId4" Type="http://schemas.openxmlformats.org/officeDocument/2006/relationships/hyperlink" Target="https://ru.wikipedia.org/wiki/%D0%9F%D0%B5%D1%80%D1%81%D0%B8%D0%B4%D1%81%D0%BA%D0%B8%D0%B9_%D1%8F%D0%B7%D1%8B%D0%BA" TargetMode="External"/><Relationship Id="rId9" Type="http://schemas.openxmlformats.org/officeDocument/2006/relationships/hyperlink" Target="https://ru.wikipedia.org/wiki/%D0%A5%D0%B0%D0%BC%D0%B0%D0%B4%D0%B0%D0%BD" TargetMode="External"/><Relationship Id="rId14" Type="http://schemas.openxmlformats.org/officeDocument/2006/relationships/hyperlink" Target="https://ru.wikipedia.org/wiki/%D0%92%D0%BE%D1%81%D1%82%D0%BE%D1%87%D0%BD%D1%8B%D0%B9_%D0%B0%D1%80%D0%B8%D1%81%D1%82%D0%BE%D1%82%D0%B5%D0%BB%D0%B8%D0%B7%D0%BC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0_%D1%8F%D0%BD%D0%B2%D0%B0%D1%80%D1%8F" TargetMode="External"/><Relationship Id="rId13" Type="http://schemas.openxmlformats.org/officeDocument/2006/relationships/hyperlink" Target="https://ru.wikipedia.org/wiki/%D0%91%D0%BE%D1%82%D0%B0%D0%BD%D0%B8%D0%BA%D0%B0" TargetMode="External"/><Relationship Id="rId18" Type="http://schemas.openxmlformats.org/officeDocument/2006/relationships/hyperlink" Target="https://ru.wikipedia.org/wiki/%D0%A3%D0%BF%D0%BF%D1%81%D0%B0%D0%BB%D1%8C%D1%81%D0%BA%D0%B8%D0%B9_%D1%83%D0%BD%D0%B8%D0%B2%D0%B5%D1%80%D1%81%D0%B8%D1%82%D0%B5%D1%82" TargetMode="External"/><Relationship Id="rId3" Type="http://schemas.openxmlformats.org/officeDocument/2006/relationships/hyperlink" Target="https://ru.wikipedia.org/wiki/%D0%A8%D0%B2%D0%B5%D0%B4%D1%81%D0%BA%D0%B8%D0%B9_%D1%8F%D0%B7%D1%8B%D0%BA" TargetMode="External"/><Relationship Id="rId7" Type="http://schemas.openxmlformats.org/officeDocument/2006/relationships/hyperlink" Target="https://ru.wikipedia.org/wiki/%D0%A0%D0%BE%D1%81%D1%85%D1%83%D0%BB%D1%8C%D1%82" TargetMode="External"/><Relationship Id="rId12" Type="http://schemas.openxmlformats.org/officeDocument/2006/relationships/hyperlink" Target="https://ru.wikipedia.org/wiki/%D0%95%D1%81%D1%82%D0%B5%D1%81%D1%82%D0%B2%D0%BE%D0%B7%D0%BD%D0%B0%D0%BD%D0%B8%D0%B5" TargetMode="External"/><Relationship Id="rId17" Type="http://schemas.openxmlformats.org/officeDocument/2006/relationships/hyperlink" Target="https://ru.wikipedia.org/wiki/%D0%9B%D1%83%D0%BD%D0%B4%D1%81%D0%BA%D0%B8%D0%B9_%D1%83%D0%BD%D0%B8%D0%B2%D0%B5%D1%80%D1%81%D0%B8%D1%82%D0%B5%D1%82" TargetMode="External"/><Relationship Id="rId2" Type="http://schemas.openxmlformats.org/officeDocument/2006/relationships/image" Target="../media/image43.jpeg"/><Relationship Id="rId16" Type="http://schemas.openxmlformats.org/officeDocument/2006/relationships/hyperlink" Target="https://ru.wikipedia.org/wiki/%D0%9C%D0%B5%D0%B4%D0%B8%D1%86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707_%D0%B3%D0%BE%D0%B4" TargetMode="External"/><Relationship Id="rId11" Type="http://schemas.openxmlformats.org/officeDocument/2006/relationships/hyperlink" Target="https://ru.wikipedia.org/wiki/%D0%A8%D0%B2%D0%B5%D1%86%D0%B8%D1%8F" TargetMode="External"/><Relationship Id="rId5" Type="http://schemas.openxmlformats.org/officeDocument/2006/relationships/hyperlink" Target="https://ru.wikipedia.org/wiki/23_%D0%BC%D0%B0%D1%8F" TargetMode="External"/><Relationship Id="rId15" Type="http://schemas.openxmlformats.org/officeDocument/2006/relationships/hyperlink" Target="https://ru.wikipedia.org/wiki/%D0%9C%D0%B8%D0%BD%D0%B5%D1%80%D0%B0%D0%BB%D0%BE%D0%B3%D0%B8%D1%8F" TargetMode="External"/><Relationship Id="rId10" Type="http://schemas.openxmlformats.org/officeDocument/2006/relationships/hyperlink" Target="https://ru.wikipedia.org/wiki/%D0%A3%D0%BF%D0%BF%D1%81%D0%B0%D0%BB%D0%B0" TargetMode="External"/><Relationship Id="rId19" Type="http://schemas.openxmlformats.org/officeDocument/2006/relationships/hyperlink" Target="https://ru.wikipedia.org/wiki/%D0%9B%D0%B0%D0%BF%D0%BB%D0%B0%D0%BD%D0%B4%D1%81%D0%BA%D0%B0%D1%8F_%D1%8D%D0%BA%D1%81%D0%BF%D0%B5%D0%B4%D0%B8%D1%86%D0%B8%D1%8F_%D0%9B%D0%B8%D0%BD%D0%BD%D0%B5%D1%8F" TargetMode="External"/><Relationship Id="rId4" Type="http://schemas.openxmlformats.org/officeDocument/2006/relationships/hyperlink" Target="https://ru.wikipedia.org/wiki/%D0%9B%D0%B0%D1%82%D0%B8%D0%BD%D1%81%D0%BA%D0%B8%D0%B9_%D1%8F%D0%B7%D1%8B%D0%BA" TargetMode="External"/><Relationship Id="rId9" Type="http://schemas.openxmlformats.org/officeDocument/2006/relationships/hyperlink" Target="https://ru.wikipedia.org/wiki/1778_%D0%B3%D0%BE%D0%B4" TargetMode="External"/><Relationship Id="rId14" Type="http://schemas.openxmlformats.org/officeDocument/2006/relationships/hyperlink" Target="https://ru.wikipedia.org/wiki/%D0%97%D0%BE%D0%BE%D0%BB%D0%BE%D0%B3%D0%B8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9D%D0%B5%D0%BC%D0%B5%D1%81%D0%B8%D0%B4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D%D0%B0%D1%80%D1%86%D0%B8%D1%81%D1%81_(%D1%86%D0%B2%D0%B5%D1%82%D0%BE%D0%BA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0%BE%D1%80%D0%B3%D0%B8,_%D0%98%D0%BE%D0%B3%D0%B0%D0%BD%D0%BD_%D0%93%D0%BE%D1%82%D0%BB%D0%B8%D0%B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0%D1%81%D1%82%D1%80%D0%BE%D0%B2%D1%8B%D0%B5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0%BC%D0%B5%D0%B9%D1%81%D1%82%D0%B2%D0%BE" TargetMode="External"/><Relationship Id="rId5" Type="http://schemas.openxmlformats.org/officeDocument/2006/relationships/hyperlink" Target="https://ru.wikipedia.org/wiki/%D0%A0%D0%B0%D1%81%D1%82%D0%B5%D0%BD%D0%B8%D0%B5" TargetMode="External"/><Relationship Id="rId4" Type="http://schemas.openxmlformats.org/officeDocument/2006/relationships/hyperlink" Target="https://ru.wikipedia.org/wiki/%D0%A0%D0%BE%D0%B4_(%D0%B1%D0%B8%D0%BE%D0%BB%D0%BE%D0%B3%D0%B8%D1%8F)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0%D1%80%D0%BC%D0%B0%D1%86%D0%B5%D0%B2%D1%82" TargetMode="External"/><Relationship Id="rId3" Type="http://schemas.openxmlformats.org/officeDocument/2006/relationships/hyperlink" Target="https://ru.wikipedia.org/wiki/31_%D0%B4%D0%B5%D0%BA%D0%B0%D0%B1%D1%80%D1%8F" TargetMode="External"/><Relationship Id="rId7" Type="http://schemas.openxmlformats.org/officeDocument/2006/relationships/hyperlink" Target="https://ru.wikipedia.org/wiki/%D0%9B%D0%B8%D0%BD%D0%BD%D0%B5%D0%B9,_%D0%9A%D0%B0%D1%80%D0%BB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2%D0%B5%D1%86%D0%B8%D1%8F" TargetMode="External"/><Relationship Id="rId5" Type="http://schemas.openxmlformats.org/officeDocument/2006/relationships/hyperlink" Target="https://ru.wikipedia.org/wiki/%D0%A3%D0%BF%D0%BF%D1%81%D0%B0%D0%BB%D1%8C%D1%81%D0%BA%D0%B8%D0%B9_%D1%83%D0%BD%D0%B8%D0%B2%D0%B5%D1%80%D1%81%D0%B8%D1%82%D0%B5%D1%82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ru.wikipedia.org/wiki/1729_%D0%B3%D0%BE%D0%B4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1142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66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ФЛОРА</a:t>
            </a:r>
            <a:endParaRPr lang="ru-RU" sz="6600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Подготовил ученик 9 «Б» класса</a:t>
            </a:r>
          </a:p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Валиев Амир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pull dir="l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08012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Гербера</a:t>
            </a:r>
            <a:endParaRPr lang="ru-RU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239000" cy="50429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(лат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.Gerbera) –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 многолетних трав семейства Астровые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сложноцветные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Amir\Desktop\_5_TInS7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176464" cy="3278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21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Гербера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9024"/>
            <a:ext cx="7239000" cy="484632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(</a:t>
            </a:r>
            <a:r>
              <a:rPr lang="ru-RU" dirty="0"/>
              <a:t>нем</a:t>
            </a:r>
            <a:r>
              <a:rPr lang="en-US" dirty="0"/>
              <a:t>.</a:t>
            </a:r>
            <a:r>
              <a:rPr lang="en-US" dirty="0" err="1"/>
              <a:t>Traugott</a:t>
            </a:r>
            <a:r>
              <a:rPr lang="en-US" dirty="0"/>
              <a:t> Gerber, 1710-1743) </a:t>
            </a:r>
            <a:r>
              <a:rPr lang="ru-RU" dirty="0"/>
              <a:t>Немецкий врач</a:t>
            </a:r>
            <a:r>
              <a:rPr lang="en-US" dirty="0"/>
              <a:t>,</a:t>
            </a:r>
            <a:r>
              <a:rPr lang="ru-RU" dirty="0"/>
              <a:t>ботаник и путешественник</a:t>
            </a:r>
            <a:r>
              <a:rPr lang="en-US" dirty="0"/>
              <a:t>,</a:t>
            </a:r>
            <a:r>
              <a:rPr lang="ru-RU" dirty="0"/>
              <a:t>долгое время работавший в России</a:t>
            </a:r>
          </a:p>
        </p:txBody>
      </p:sp>
      <p:pic>
        <p:nvPicPr>
          <p:cNvPr id="2050" name="Picture 2" descr="C:\Users\Amir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2808312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360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Секвойя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239000" cy="4846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(ЛАТ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sequoia ) – 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монотипный род древесных растений семейства кипарисовые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Amir\Desktop\tree-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016224" cy="2461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93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08"/>
            <a:ext cx="7239000" cy="10207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Секвойя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239000" cy="2952328"/>
          </a:xfrm>
          <a:scene3d>
            <a:camera prst="isometricLeftDown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</a:t>
            </a: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англ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 Sequoyah),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он же </a:t>
            </a: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джордж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гесс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гест или </a:t>
            </a: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гист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buNone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george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guess, guest 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или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gist) 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вождь индейского племени чероки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изобретатель </a:t>
            </a: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словогой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азбуки чероки 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Amir\Desktop\Sekvoyy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19" y="4365104"/>
            <a:ext cx="2232248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44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err="1" smtClean="0"/>
              <a:t>Обриета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7239000" cy="352839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(лат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</a:t>
            </a:r>
            <a:r>
              <a:rPr lang="en-US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Aubrieta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– род цветковых растений семейства капустные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Растения рода </a:t>
            </a:r>
            <a:r>
              <a:rPr lang="ru-RU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Обриета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родом из Южной Европы </a:t>
            </a:r>
          </a:p>
        </p:txBody>
      </p:sp>
      <p:pic>
        <p:nvPicPr>
          <p:cNvPr id="5122" name="Picture 2" descr="C:\Users\Amir\Desktop\obrieta-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94" y="4713560"/>
            <a:ext cx="2304256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52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err="1" smtClean="0"/>
              <a:t>Обриета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3312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Клод </a:t>
            </a:r>
            <a:r>
              <a:rPr lang="ru-RU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Обрие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endParaRPr lang="ru-RU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 </a:t>
            </a:r>
            <a:r>
              <a:rPr lang="ru-RU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фр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 Claude </a:t>
            </a:r>
            <a:r>
              <a:rPr lang="en-US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Aubriet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, 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1665 – 3 декабря 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1742 ) – </a:t>
            </a:r>
            <a:endParaRPr lang="ru-RU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французский 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ботаник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художник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работавший в жанре ботанической иллюстрации </a:t>
            </a:r>
          </a:p>
        </p:txBody>
      </p:sp>
      <p:pic>
        <p:nvPicPr>
          <p:cNvPr id="6146" name="Picture 2" descr="C:\Users\Amir\Desktop\59693770_Mone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441714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08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Банксия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31683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(лат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</a:t>
            </a:r>
            <a:r>
              <a:rPr lang="en-US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Banksia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 – 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род растений семейства протейные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включающий в себя около 170 видов</a:t>
            </a:r>
          </a:p>
        </p:txBody>
      </p:sp>
      <p:pic>
        <p:nvPicPr>
          <p:cNvPr id="7170" name="Picture 2" descr="C:\Users\Amir\Desktop\2525394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9"/>
            <a:ext cx="3794294" cy="2462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38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Банксия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3528392"/>
          </a:xfrm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Английский язык"/>
              </a:rPr>
              <a:t>англ.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Sir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Joseph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Banks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1st 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Baronet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; 24(13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/>
              </a:rPr>
              <a:t>[1]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 февраля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1743 год"/>
              </a:rPr>
              <a:t>1743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Хорнкасл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Линкольншир"/>
              </a:rPr>
              <a:t>Линкольншир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6" tooltip="Англия"/>
              </a:rPr>
              <a:t>Англия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— </a:t>
            </a: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7" tooltip="19 июня"/>
              </a:rPr>
              <a:t>19 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7" tooltip="19 июня"/>
              </a:rPr>
              <a:t>июня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8" tooltip="1820 год"/>
              </a:rPr>
              <a:t>1820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9" tooltip="Лондон"/>
              </a:rPr>
              <a:t>Лондон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Англия) — английский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0" tooltip="Естествознание"/>
              </a:rPr>
              <a:t>натуралист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1" tooltip="Ботаника"/>
              </a:rPr>
              <a:t>ботаник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2" tooltip="Баронет"/>
              </a:rPr>
              <a:t>баронет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Президент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3" tooltip="Лондонское королевское общество"/>
              </a:rPr>
              <a:t>Королевского 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3" tooltip="Лондонское королевское общество"/>
              </a:rPr>
              <a:t>общества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(1778—1820). </a:t>
            </a: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4" tooltip="Рыцарь"/>
              </a:rPr>
              <a:t>Рыцарь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Большого креста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5" tooltip="Орден Бани"/>
              </a:rPr>
              <a:t>ордена Бани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8194" name="Picture 2" descr="C:\Users\Amir\Desktop\sir-joseph-bank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46320"/>
            <a:ext cx="2376264" cy="25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88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ФИЦРОЙЯ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2880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Фицро́йя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(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Латинский язык"/>
              </a:rPr>
              <a:t>лат.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Fitzroya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 — 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Монотипный род"/>
              </a:rPr>
              <a:t>монотипный род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древесных растений из семейства 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Кипарисовые"/>
              </a:rPr>
              <a:t>Кипарисовые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(</a:t>
            </a:r>
            <a:r>
              <a:rPr lang="ru-RU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Cupressaceae</a:t>
            </a:r>
            <a:r>
              <a:rPr lang="ru-RU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9218" name="Picture 2" descr="C:\Users\Amir\Desktop\70b7dba737f928192306784a9abd7f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68558"/>
            <a:ext cx="27363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2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ФИЦРОЙЯ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45365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фицРой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Роберт (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ФицРой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ФитцРой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;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Английский язык"/>
              </a:rPr>
              <a:t>англ.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Robert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FitzRoy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; </a:t>
            </a: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5 июля"/>
              </a:rPr>
              <a:t>5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5 июля"/>
              </a:rPr>
              <a:t> июля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1805 год"/>
              </a:rPr>
              <a:t>1805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—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30 апреля"/>
              </a:rPr>
              <a:t>30 апреля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6" tooltip="1865 год"/>
              </a:rPr>
              <a:t>1865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 — офицер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7" tooltip="Королевский военно-морской флот Великобритании"/>
              </a:rPr>
              <a:t>военно-морского флота Великобритании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8" tooltip="Метеоролог"/>
              </a:rPr>
              <a:t>метеоролог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командир экспедиции корабля «</a:t>
            </a:r>
            <a:r>
              <a:rPr lang="ru-RU" sz="24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9" tooltip="HMS Beagle (1820)"/>
              </a:rPr>
              <a:t>Бигль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» (в которой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0" tooltip="Кругосветное путешествие Чарлза Дарвина"/>
              </a:rPr>
              <a:t>принимал участие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1" tooltip="Чарльз Дарвин"/>
              </a:rPr>
              <a:t>Чарльз Дарвин</a:t>
            </a: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),</a:t>
            </a:r>
          </a:p>
        </p:txBody>
      </p:sp>
      <p:pic>
        <p:nvPicPr>
          <p:cNvPr id="10243" name="Picture 3" descr="C:\Users\Amir\Desktop\75840298_large_Robert_Fitzro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2880320" cy="306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13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Нарцисс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3672408" cy="51869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Нарцисс –</a:t>
            </a:r>
          </a:p>
          <a:p>
            <a:pPr algn="ctr"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(Лат. </a:t>
            </a:r>
            <a:r>
              <a:rPr lang="en-US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Narcissus) –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род однодольных растений семейства мариллисовых.</a:t>
            </a:r>
          </a:p>
          <a:p>
            <a:pPr algn="ctr"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На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Язык цветов"/>
              </a:rPr>
              <a:t>языке цветов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</a:p>
          <a:p>
            <a:pPr algn="ctr"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нарцисс означает обманчивые </a:t>
            </a:r>
          </a:p>
          <a:p>
            <a:pPr algn="ctr"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Надежда"/>
              </a:rPr>
              <a:t>надежды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Желание"/>
              </a:rPr>
              <a:t>желания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Эгоизм"/>
              </a:rPr>
              <a:t>эгоизм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</a:t>
            </a:r>
          </a:p>
          <a:p>
            <a:pPr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4338" name="Picture 2" descr="C:\Users\Игорь\Desktop\нарцис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80728"/>
            <a:ext cx="3365500" cy="505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0801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бланкоя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49709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Бланкоя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(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hlinkClick r:id="rId2" tooltip="Латинский язык"/>
              </a:rPr>
              <a:t>лат.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Blancoa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 — 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hlinkClick r:id="rId3" tooltip="Род (биология)"/>
              </a:rPr>
              <a:t>род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многолетних травянистых растений семейства 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hlinkClick r:id="rId4" tooltip="Гемодоровые"/>
              </a:rPr>
              <a:t>Гемодоровые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Haemodoraceae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dirty="0"/>
          </a:p>
        </p:txBody>
      </p:sp>
      <p:pic>
        <p:nvPicPr>
          <p:cNvPr id="11266" name="Picture 2" descr="C:\Users\Amir\Desktop\1280px-Blancoa_canescens_-_Winter_Bell-2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4680520" cy="26369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14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err="1" smtClean="0"/>
              <a:t>бланкоя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158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азвание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было дано в честь 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Бланко, Франциско Мануэль"/>
              </a:rPr>
              <a:t>Франсиско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Бланко, Франциско Мануэль"/>
              </a:rPr>
              <a:t>Мануэля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Бланко, Франциско Мануэль"/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Бланко, Франциско Мануэль"/>
              </a:rPr>
              <a:t>Бланко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исследователя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Флора"/>
              </a:rPr>
              <a:t>флоры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Филиппины"/>
              </a:rPr>
              <a:t>Филиппин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первого труда о природе этой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страны </a:t>
            </a:r>
          </a:p>
          <a:p>
            <a:pPr algn="ctr"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 descr="C:\Users\Игорь\Desktop\blankoya-8046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852936"/>
            <a:ext cx="6596222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 smtClean="0"/>
              <a:t>БЛАНКОЯ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2304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Франси́ско Мануэ́ль Бла́нко </a:t>
            </a:r>
            <a:endParaRPr lang="ru-RU" sz="2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vi-VN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Испанский язык"/>
              </a:rPr>
              <a:t>исп.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Francisco Manuel Blanco; </a:t>
            </a:r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1778"/>
              </a:rPr>
              <a:t>1778</a:t>
            </a:r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Испанский язык"/>
              </a:rPr>
              <a:t>исп.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en-US" sz="2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Navianos</a:t>
            </a:r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— </a:t>
            </a:r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1845"/>
              </a:rPr>
              <a:t>1845</a:t>
            </a:r>
            <a:r>
              <a:rPr lang="en-US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Манила"/>
              </a:rPr>
              <a:t>Манила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 — 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6" tooltip="Испания"/>
              </a:rPr>
              <a:t>испанский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7" tooltip="Монах"/>
              </a:rPr>
              <a:t>монах</a:t>
            </a:r>
            <a:r>
              <a:rPr lang="vi-VN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и </a:t>
            </a:r>
            <a:r>
              <a:rPr lang="vi-VN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8" tooltip="Ботаника"/>
              </a:rPr>
              <a:t>ботаник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endParaRPr lang="ru-RU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 descr="C:\Users\Amir\Desktop\30310884.41qno36kyl.W6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781"/>
            <a:ext cx="3672408" cy="36634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82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err="1" smtClean="0"/>
              <a:t>КоМЕЛлина</a:t>
            </a:r>
            <a:endParaRPr lang="ru-RU" dirty="0"/>
          </a:p>
        </p:txBody>
      </p:sp>
      <p:pic>
        <p:nvPicPr>
          <p:cNvPr id="1026" name="Picture 2" descr="C:\Users\Игорь\Desktop\Commelina_virginica_NP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30080"/>
            <a:ext cx="4064000" cy="2327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1124745"/>
            <a:ext cx="7200800" cy="3877985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Коммелина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(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Латинский язык"/>
              </a:rPr>
              <a:t>лат.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Commelina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 —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Типовой род"/>
              </a:rPr>
              <a:t>типовой род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Однодольные"/>
              </a:rPr>
              <a:t>однодольных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цветковых растений, однолетних и многолетних трав семейства 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6" tooltip="Коммелиновые"/>
              </a:rPr>
              <a:t>Коммелиновые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Commelinaceae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), включающий около 200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7" tooltip="Биологический вид"/>
              </a:rPr>
              <a:t>видов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распространённых в 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8" tooltip="Евразия"/>
              </a:rPr>
              <a:t>Евразии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9" tooltip="Африка"/>
              </a:rPr>
              <a:t>Африке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0" tooltip="Северная Америка"/>
              </a:rPr>
              <a:t>Северной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и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1" tooltip="Южная Америка"/>
              </a:rPr>
              <a:t>Южной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11" tooltip="Южная Америка"/>
              </a:rPr>
              <a:t>Америке</a:t>
            </a: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7239000" cy="484632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Название  дано роду в 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2" tooltip="1703 год"/>
              </a:rPr>
              <a:t>1703 году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3" tooltip="Франция"/>
              </a:rPr>
              <a:t>французским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ботаником 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4" tooltip="Плюмье, Шарль"/>
              </a:rPr>
              <a:t>Шарлем </a:t>
            </a:r>
            <a:r>
              <a:rPr lang="ru-RU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4" tooltip="Плюмье, Шарль"/>
              </a:rPr>
              <a:t>Плюмье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в честь 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5" tooltip="Нидерланды"/>
              </a:rPr>
              <a:t>голландских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ботаников 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6" tooltip="Коммелин, Ян"/>
              </a:rPr>
              <a:t>Яна </a:t>
            </a:r>
            <a:r>
              <a:rPr lang="ru-RU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6" tooltip="Коммелин, Ян"/>
              </a:rPr>
              <a:t>Коммелина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(</a:t>
            </a:r>
            <a:r>
              <a:rPr lang="ru-RU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7" tooltip="Нидерландский язык"/>
              </a:rPr>
              <a:t>нидерл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7" tooltip="Нидерландский язык"/>
              </a:rPr>
              <a:t>.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8" tooltip="nl:Jan Commelijn"/>
              </a:rPr>
              <a:t>Jan </a:t>
            </a:r>
            <a:r>
              <a:rPr lang="en-US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8" tooltip="nl:Jan Commelijn"/>
              </a:rPr>
              <a:t>Commelijn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8" tooltip="nl:Jan Commelijn"/>
              </a:rPr>
              <a:t> (</a:t>
            </a:r>
            <a:r>
              <a:rPr lang="en-US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8" tooltip="nl:Jan Commelijn"/>
              </a:rPr>
              <a:t>Commelin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8" tooltip="nl:Jan Commelijn"/>
              </a:rPr>
              <a:t>)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, 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9" tooltip="1629"/>
              </a:rPr>
              <a:t>1629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—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0" tooltip="1692"/>
              </a:rPr>
              <a:t>1692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), 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одного из основателей знаменитого 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1" tooltip="Ботанический сад"/>
              </a:rPr>
              <a:t>ботанического сада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en-US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2" tooltip="nl:Hortus Botanicus Amsterdam"/>
              </a:rPr>
              <a:t>Hortus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2" tooltip="nl:Hortus Botanicus Amsterdam"/>
              </a:rPr>
              <a:t> </a:t>
            </a:r>
            <a:r>
              <a:rPr lang="en-US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2" tooltip="nl:Hortus Botanicus Amsterdam"/>
              </a:rPr>
              <a:t>Botanicus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2" tooltip="nl:Hortus Botanicus Amsterdam"/>
              </a:rPr>
              <a:t> Amsterdam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, 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и его племянника </a:t>
            </a:r>
            <a:r>
              <a:rPr lang="ru-RU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3" tooltip="Коммелин, Каспар"/>
              </a:rPr>
              <a:t>Каспара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3" tooltip="Коммелин, Каспар"/>
              </a:rPr>
              <a:t> </a:t>
            </a:r>
            <a:r>
              <a:rPr lang="ru-RU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3" tooltip="Коммелин, Каспар"/>
              </a:rPr>
              <a:t>Коммелина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(</a:t>
            </a:r>
            <a:r>
              <a:rPr lang="ru-RU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7" tooltip="Нидерландский язык"/>
              </a:rPr>
              <a:t>нидерл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7" tooltip="Нидерландский язык"/>
              </a:rPr>
              <a:t>.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4" tooltip="nl:Caspar Commelijn"/>
              </a:rPr>
              <a:t>Caspar (</a:t>
            </a:r>
            <a:r>
              <a:rPr lang="en-US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4" tooltip="nl:Caspar Commelijn"/>
              </a:rPr>
              <a:t>Casparus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4" tooltip="nl:Caspar Commelijn"/>
              </a:rPr>
              <a:t>) </a:t>
            </a:r>
            <a:r>
              <a:rPr lang="en-US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4" tooltip="nl:Caspar Commelijn"/>
              </a:rPr>
              <a:t>Commelijn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4" tooltip="nl:Caspar Commelijn"/>
              </a:rPr>
              <a:t> (</a:t>
            </a:r>
            <a:r>
              <a:rPr lang="en-US" sz="2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4" tooltip="nl:Caspar Commelijn"/>
              </a:rPr>
              <a:t>Commelin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4" tooltip="nl:Caspar Commelijn"/>
              </a:rPr>
              <a:t>)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, 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5" tooltip="1667"/>
              </a:rPr>
              <a:t>1667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—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6" tooltip="1731"/>
              </a:rPr>
              <a:t>1731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), 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с 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hlinkClick r:id="rId17" tooltip="1696 год"/>
              </a:rPr>
              <a:t>1696 года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 директора этого сада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комеллина</a:t>
            </a:r>
            <a:endParaRPr lang="ru-RU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Магнолия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208823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Деревья (иногда высотой до 30 м) и кустарники из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Америка"/>
              </a:rPr>
              <a:t>Америки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и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Восточная Азия"/>
              </a:rPr>
              <a:t>Восточной Азии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с красивыми крупными ароматными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цветками.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Растут и в Сочи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Игорь\Desktop\265px-Sweetbay_Magnolia_Magnolia_virginiana_Branches_2816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56992"/>
            <a:ext cx="590465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Магнолия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7239000" cy="1440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 назван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Плюмье, Шарль"/>
              </a:rPr>
              <a:t>Шарлем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Плюмье, Шарль"/>
              </a:rPr>
              <a:t>Плюмье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в честь французского ботаника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Маньоль, Пьер"/>
              </a:rPr>
              <a:t>Пьера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Маньоль, Пьер"/>
              </a:rPr>
              <a:t>Маньоля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в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1703 год"/>
              </a:rPr>
              <a:t>1703 году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98" name="AutoShape 2" descr="https://upload.wikimedia.org/wikipedia/commons/thumb/3/33/Magnolia_acuminata_leaves_01_by_Line1.jpg/800px-Magnolia_acuminata_leaves_01_by_L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Игорь\Desktop\800px-Magnolia_acuminata_leaves_01_by_Lin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852936"/>
            <a:ext cx="1793776" cy="1512168"/>
          </a:xfrm>
          <a:prstGeom prst="rect">
            <a:avLst/>
          </a:prstGeom>
          <a:noFill/>
        </p:spPr>
      </p:pic>
      <p:pic>
        <p:nvPicPr>
          <p:cNvPr id="4100" name="Picture 4" descr="C:\Users\Игорь\Desktop\800px-Magnolia_stellata_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780928"/>
            <a:ext cx="2438400" cy="2033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Игорь\Desktop\800px-Magnoliatr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780928"/>
            <a:ext cx="1800200" cy="1656184"/>
          </a:xfrm>
          <a:prstGeom prst="rect">
            <a:avLst/>
          </a:prstGeom>
          <a:noFill/>
        </p:spPr>
      </p:pic>
      <p:pic>
        <p:nvPicPr>
          <p:cNvPr id="4102" name="Picture 6" descr="C:\Users\Игорь\Desktop\800px-Image-Magnolia_hypoleuca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5013176"/>
            <a:ext cx="5400600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Магнолия названа Шарлем </a:t>
            </a:r>
            <a:r>
              <a:rPr lang="ru-RU" dirty="0" err="1" smtClean="0"/>
              <a:t>Плюмье</a:t>
            </a:r>
            <a:endParaRPr lang="ru-RU" dirty="0"/>
          </a:p>
        </p:txBody>
      </p:sp>
      <p:pic>
        <p:nvPicPr>
          <p:cNvPr id="53250" name="Picture 2" descr="C:\Users\Игорь\Desktop\Plumier_Char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2520280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1560" y="3933056"/>
            <a:ext cx="6984776" cy="258532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Родился в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Марсель"/>
              </a:rPr>
              <a:t>Марселе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в шестнадцать лет вступил в орден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Минимы"/>
              </a:rPr>
              <a:t>минимов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Посвятил себя изучению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Математика"/>
              </a:rPr>
              <a:t>математики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tooltip="Физика"/>
              </a:rPr>
              <a:t>физики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изготавливал физические инструменты, был превосходным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tooltip="Чертежник"/>
              </a:rPr>
              <a:t>чертежником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tooltip="Живописец"/>
              </a:rPr>
              <a:t>живописцем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и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9" tooltip="Токарь"/>
              </a:rPr>
              <a:t>токарем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Будучи посланными в монастырь Троицы в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 tooltip="Рим"/>
              </a:rPr>
              <a:t>Риме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Плюмье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изучал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 tooltip="Ботаника"/>
              </a:rPr>
              <a:t>ботанику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По возвращении во Францию стал учеником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tooltip="Турнефор, Жозеф Питтон де"/>
              </a:rPr>
              <a:t>Жозефа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tooltip="Турнефор, Жозеф Питтон де"/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tooltip="Турнефор, Жозеф Питтон де"/>
              </a:rPr>
              <a:t>Питтона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tooltip="Турнефор, Жозеф Питтон де"/>
              </a:rPr>
              <a:t> де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tooltip="Турнефор, Жозеф Питтон де"/>
              </a:rPr>
              <a:t>Турнефора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и совершил с ним несколько путешествий.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268760"/>
            <a:ext cx="3600400" cy="46166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Шарль </a:t>
            </a:r>
            <a:r>
              <a:rPr lang="ru-RU" sz="2400" dirty="0" err="1" smtClean="0"/>
              <a:t>Плюмье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684076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Магнолия названа в честь Пьера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Маньоль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4274" name="Picture 2" descr="C:\Users\Игорь\Desktop\266px-Pierre-Magnol-1638-1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2432304" cy="3648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79912" y="1628800"/>
            <a:ext cx="4032448" cy="4801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Пьер </a:t>
            </a:r>
            <a:r>
              <a:rPr lang="ru-RU" sz="1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Маньо́ль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(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Французский язык"/>
              </a:rPr>
              <a:t>фр.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sz="1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Pierre</a:t>
            </a:r>
            <a:r>
              <a:rPr lang="ru-RU" sz="1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Magnol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8 июня"/>
              </a:rPr>
              <a:t>8 июня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1638"/>
              </a:rPr>
              <a:t>1638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—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tooltip="21 мая"/>
              </a:rPr>
              <a:t>21 мая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tooltip="1715"/>
              </a:rPr>
              <a:t>1715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r>
              <a:rPr lang="ru-RU" sz="16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/>
              </a:rPr>
              <a:t>[3]</a:t>
            </a:r>
            <a:r>
              <a:rPr lang="ru-RU" sz="16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/>
              </a:rPr>
              <a:t>[4]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— французский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9" tooltip="Ботаника"/>
              </a:rPr>
              <a:t>ботаник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один из основоположников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 tooltip="Систематика"/>
              </a:rPr>
              <a:t>ботанической систематики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В честь него названо растение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 tooltip="Магнолия"/>
              </a:rPr>
              <a:t>магнолия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Родился в </a:t>
            </a:r>
            <a:r>
              <a:rPr lang="ru-RU" sz="1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tooltip="Монпелье"/>
              </a:rPr>
              <a:t>Монпелье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где жил и работал большую часть жизни. В конце жизни он стал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3" tooltip="Профессор"/>
              </a:rPr>
              <a:t>профессором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ботаники и директором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4" tooltip="Ботанический сад в Монпелье (страница отсутствует)"/>
              </a:rPr>
              <a:t>Королевского ботанического сада в </a:t>
            </a:r>
            <a:r>
              <a:rPr lang="ru-RU" sz="1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4" tooltip="Ботанический сад в Монпелье (страница отсутствует)"/>
              </a:rPr>
              <a:t>Монпелье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и даже в течение непродолжительного времени занимал кресло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5" tooltip="Академик"/>
              </a:rPr>
              <a:t>академика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в 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6" tooltip="Королевская академия наук в Париже (страница отсутствует)"/>
              </a:rPr>
              <a:t>Королевской академии наук в Париже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(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Французский язык"/>
              </a:rPr>
              <a:t>фр.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sz="1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Académie</a:t>
            </a:r>
            <a:r>
              <a:rPr lang="ru-RU" sz="1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Royale</a:t>
            </a:r>
            <a:r>
              <a:rPr lang="ru-RU" sz="1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</a:t>
            </a:r>
            <a:r>
              <a:rPr lang="ru-RU" sz="1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Sciences</a:t>
            </a:r>
            <a:r>
              <a:rPr lang="ru-RU" sz="1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</a:t>
            </a:r>
            <a:r>
              <a:rPr lang="ru-RU" sz="1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Paris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Магнолия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природе ареал вида охватывает юго-восточные штаты США (от Северной Каролины до Флориды, Техаса). Способна выдерживать кратковременное понижение температуры до -12-15 градусов. Поэтому ее с успехом культивируют на всех континентах не только в субтропиках, но и приморских регионах умеренного климата. Как декоративное красивоцветущее растение широко распространена на Черноморском побережье Кавказа, выращивается в Грузии, Крыму, Средней Азии, некоторых районах Краснодарского края России. В культуре с 1734 года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Нарцисс</a:t>
            </a:r>
            <a:endParaRPr lang="ru-RU" dirty="0"/>
          </a:p>
        </p:txBody>
      </p:sp>
      <p:pic>
        <p:nvPicPr>
          <p:cNvPr id="15362" name="Picture 2" descr="C:\Users\Игорь\Desktop\800px-Narcissus-Caravaggio_(1594-9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2986993" cy="482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4248472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Нарци́сс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</a:p>
          <a:p>
            <a:pPr algn="ctr"/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(точнее, </a:t>
            </a:r>
          </a:p>
          <a:p>
            <a:pPr algn="ctr"/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Наркисс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Древнегреческий язык"/>
              </a:rPr>
              <a:t>др.-греч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Древнегреческий язык"/>
              </a:rPr>
              <a:t>.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Νάρκισσος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 — в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Древнегреческая мифология"/>
              </a:rPr>
              <a:t>древнегреческой мифологии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сын речного бога 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Кефисс (мифология) (страница отсутствует)"/>
              </a:rPr>
              <a:t>Кефисса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</a:p>
          <a:p>
            <a:pPr algn="ctr"/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и нимфы 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Лириопы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(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Лаврионы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?), либо сын 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6" tooltip="Эндимион"/>
              </a:rPr>
              <a:t>Эндимиона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и </a:t>
            </a:r>
          </a:p>
          <a:p>
            <a:pPr algn="ctr"/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7" tooltip="Селена"/>
              </a:rPr>
              <a:t>Селены</a:t>
            </a:r>
            <a:r>
              <a:rPr lang="ru-RU" baseline="30000" dirty="0" smtClean="0">
                <a:hlinkClick r:id="rId8"/>
              </a:rPr>
              <a:t>]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Бегония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539664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Названа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честь французского дворянина Мишеля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Бегона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(1638-1710), интенданта французских колоний в Карибском море, организовавшего научную экспедицию на Антильские острова для сбора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растений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Игорь\Desktop\begonija_u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93096"/>
            <a:ext cx="3384376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Бегония</a:t>
            </a:r>
            <a:endParaRPr lang="ru-RU" dirty="0"/>
          </a:p>
        </p:txBody>
      </p:sp>
      <p:pic>
        <p:nvPicPr>
          <p:cNvPr id="39939" name="Picture 3" descr="C:\Users\Игорь\Desktop\Michel_Bégon_intendant_de_marine_a_Rochef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2543175" cy="2571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83568" y="3501008"/>
            <a:ext cx="7272808" cy="230832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Все сыновья в семействе </a:t>
            </a:r>
            <a:r>
              <a:rPr lang="ru-RU" i="1" dirty="0" err="1" smtClean="0"/>
              <a:t>Бегонов</a:t>
            </a:r>
            <a:r>
              <a:rPr lang="ru-RU" i="1" dirty="0" smtClean="0"/>
              <a:t> носили имя Мишель, что часто приводит историков к путанице. Мишеля </a:t>
            </a:r>
            <a:r>
              <a:rPr lang="ru-RU" i="1" dirty="0" err="1" smtClean="0"/>
              <a:t>Бегона</a:t>
            </a:r>
            <a:r>
              <a:rPr lang="ru-RU" i="1" dirty="0" smtClean="0"/>
              <a:t> V, который родился в 1638 называли также Мишелем </a:t>
            </a:r>
            <a:r>
              <a:rPr lang="ru-RU" i="1" dirty="0" err="1" smtClean="0"/>
              <a:t>Бегоном</a:t>
            </a:r>
            <a:r>
              <a:rPr lang="ru-RU" i="1" dirty="0" smtClean="0"/>
              <a:t> старшим, или Мишелем </a:t>
            </a:r>
            <a:r>
              <a:rPr lang="ru-RU" i="1" dirty="0" err="1" smtClean="0"/>
              <a:t>Бегоном</a:t>
            </a:r>
            <a:r>
              <a:rPr lang="ru-RU" i="1" dirty="0" smtClean="0"/>
              <a:t> интендантом, в отличие от младшего брата, тоже Мишеля </a:t>
            </a:r>
            <a:r>
              <a:rPr lang="ru-RU" i="1" dirty="0" err="1" smtClean="0"/>
              <a:t>Бегона</a:t>
            </a:r>
            <a:r>
              <a:rPr lang="ru-RU" i="1" dirty="0" smtClean="0"/>
              <a:t>, родившегося в 1655, которого звали также Мишель </a:t>
            </a:r>
            <a:r>
              <a:rPr lang="ru-RU" i="1" dirty="0" err="1" smtClean="0"/>
              <a:t>Бегон</a:t>
            </a:r>
            <a:r>
              <a:rPr lang="ru-RU" i="1" dirty="0" smtClean="0"/>
              <a:t> де </a:t>
            </a:r>
            <a:r>
              <a:rPr lang="ru-RU" i="1" dirty="0" err="1" smtClean="0"/>
              <a:t>Монфермей</a:t>
            </a:r>
            <a:r>
              <a:rPr lang="ru-RU" i="1" dirty="0" smtClean="0"/>
              <a:t>. Следует отличать его и от Мишеля </a:t>
            </a:r>
            <a:r>
              <a:rPr lang="ru-RU" i="1" dirty="0" err="1" smtClean="0"/>
              <a:t>Бегона</a:t>
            </a:r>
            <a:r>
              <a:rPr lang="ru-RU" i="1" dirty="0" smtClean="0"/>
              <a:t> </a:t>
            </a:r>
            <a:r>
              <a:rPr lang="ru-RU" i="1" dirty="0" err="1" smtClean="0"/>
              <a:t>Пикардьерийского</a:t>
            </a:r>
            <a:r>
              <a:rPr lang="ru-RU" i="1" dirty="0" smtClean="0"/>
              <a:t>, (1667—1747), бывшего интендантом Новой Франции (Канады)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Бегония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776864" cy="5114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Семейство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Бегонов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было известной дворянской фамилией, вышедшей из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" tooltip="Бретань"/>
              </a:rPr>
              <a:t>Бретани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и жившей в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Блуа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 XVI века.</a:t>
            </a:r>
          </a:p>
          <a:p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Молодость Мишеля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Бегона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V прошла в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Блуа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доме, купленном в 1643 Мишелем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Бегоном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IV</a:t>
            </a:r>
          </a:p>
          <a:p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Мальчик получил домашнее воспитание, а после обучался в колледже Иезуитов. Получив в Париже звание магистра юриспруденции, Мишель стал заместителем судьи в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Блуа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13 декабря 1662, а затем, 1 мая 1667 — городским судьей. 16 февраля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tooltip="1665"/>
              </a:rPr>
              <a:t>1665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обручился с Мадлен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Дрюйон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дочерью Пьера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Дрюйона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Продвижение в карьере Мишеля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Бегона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V началось после того, как его племянница стала женой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министра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4" tooltip="Кольбер, Жан-Батист"/>
              </a:rPr>
              <a:t>Кольбера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В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 tooltip="1677"/>
              </a:rPr>
              <a:t>1677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занимал должность казначея Флота в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6" tooltip="Тулон"/>
              </a:rPr>
              <a:t>Тулоне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был комиссаром министерства в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7" tooltip="Брест (Франция)"/>
              </a:rPr>
              <a:t>Бресте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8" tooltip="1680"/>
              </a:rPr>
              <a:t>1680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), затем в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9" tooltip="Гавр"/>
              </a:rPr>
              <a:t>Гавре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0" tooltip="1681"/>
              </a:rPr>
              <a:t>1681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).</a:t>
            </a:r>
          </a:p>
          <a:p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1" tooltip="1682"/>
              </a:rPr>
              <a:t>1682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был назначен интендантом французских колоний в Карибском море и прибыл в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2" tooltip="Мартиника"/>
              </a:rPr>
              <a:t>Мартинику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в ноябре 1682. В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3" tooltip="1683"/>
              </a:rPr>
              <a:t>1683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осуществил инспекционную поездку по островам, посетив в том числе Санто-Доминго, как тогда назывался остров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4" tooltip="Гаити (остров)"/>
              </a:rPr>
              <a:t>Гаити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(август — декабрь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5" tooltip="1684"/>
              </a:rPr>
              <a:t>1684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).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Бегон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составил каталог из всех растений, которые растут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6" tooltip="Антильские острова"/>
              </a:rPr>
              <a:t>Антильских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6" tooltip="Антильские острова"/>
              </a:rPr>
              <a:t> островах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способствовал развитию здесь новых культур и распашке земель. Увидев, что остров Санто-Доминго удерживается во владениях Франции только благодаря находящимся здесь пиратам, считал, что Франции не следует бороться с пиратами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7" tooltip="Карибское море"/>
              </a:rPr>
              <a:t>Карибского моря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а поддерживать их и руководить их действиями против Испании и Великобритании.</a:t>
            </a:r>
          </a:p>
          <a:p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Возвратился в Мартинику в январе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8" tooltip="1685"/>
              </a:rPr>
              <a:t>1685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и той же весной вернулся во Францию. Затем был интендантом флота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9" tooltip="Марсель"/>
              </a:rPr>
              <a:t>Марселе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(1685), в 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0" tooltip="Рошфор"/>
              </a:rPr>
              <a:t>Рошфоре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1" tooltip="1688"/>
              </a:rPr>
              <a:t>1688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). Способствовал развитию портов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Рошфор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и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2" tooltip="Ла-Рошель"/>
              </a:rPr>
              <a:t>Ла-Рошель</a:t>
            </a:r>
            <a:endParaRPr lang="ru-RU" sz="1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Будучи интендантом флота в Марселе,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Бегон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инициирует поездку на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6" tooltip="Антильские острова"/>
              </a:rPr>
              <a:t>Антильские острова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ботаника монаха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3" tooltip="Плюмье, Шарль"/>
              </a:rPr>
              <a:t>Шарля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3" tooltip="Плюмье, Шарль"/>
              </a:rPr>
              <a:t>Плюмье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для сбора тамошних растений. После своего возвращения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Плюмье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публикует «Описание растений Америки с их рисунками». По имени Мишеля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Бегона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Плюмье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назвал одно из открытых им растений 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4" tooltip="Бегония"/>
              </a:rPr>
              <a:t>бегонией</a:t>
            </a: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Наполеона</a:t>
            </a: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0962" name="Picture 2" descr="C:\Users\Игорь\Desktop\265px-Napoleonaea_imperial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25714"/>
            <a:ext cx="6624736" cy="2475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 был описан в 1804 году и назван в честь 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Наполеон I"/>
              </a:rPr>
              <a:t>Наполеона I Бонапарта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1769"/>
              </a:rPr>
              <a:t>1769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—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1821"/>
              </a:rPr>
              <a:t>1821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), 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императора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tooltip="Франция"/>
              </a:rPr>
              <a:t>Франции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1804—1815 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гг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Наполеона названа в честь Наполеона </a:t>
            </a:r>
            <a:r>
              <a:rPr lang="en-US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</a:t>
            </a: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Бонапарта</a:t>
            </a:r>
            <a:endParaRPr lang="ru-RU" dirty="0"/>
          </a:p>
        </p:txBody>
      </p:sp>
      <p:pic>
        <p:nvPicPr>
          <p:cNvPr id="41986" name="Picture 2" descr="C:\Users\Игорь\Desktop\Napoleon_Paul_Delaro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2952328" cy="3364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422108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Наполео́н I Бонапа́рт (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Корсиканский язык"/>
              </a:rPr>
              <a:t>корс.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Napulione Buonaparte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Итальянский язык"/>
              </a:rPr>
              <a:t>итал.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Napoleone Buonaparte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Французский язык"/>
              </a:rPr>
              <a:t>фр.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Napoléon Bonaparte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tooltip="Международный фонетический алфавит"/>
              </a:rPr>
              <a:t>[na.po.leɔ̃ bɔ.nɑ.paʁt]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tooltip="15 августа"/>
              </a:rPr>
              <a:t>15 августа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tooltip="1769 год"/>
              </a:rPr>
              <a:t>1769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9" tooltip="Аяччо"/>
              </a:rPr>
              <a:t>Аяччо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 tooltip="Корсика"/>
              </a:rPr>
              <a:t>Корсика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—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 tooltip="5 мая"/>
              </a:rPr>
              <a:t>5 мая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tooltip="1821 год"/>
              </a:rPr>
              <a:t>1821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3" tooltip="Лонгвуд (остров Святой Елены)"/>
              </a:rPr>
              <a:t>Лонгвуд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4" tooltip="Остров Святой Елены"/>
              </a:rPr>
              <a:t>остров Святой Елены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 —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5" tooltip="Список монархов Франции"/>
              </a:rPr>
              <a:t>император французов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(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Французский язык"/>
              </a:rPr>
              <a:t>фр.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Empereur des Français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в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6" tooltip="1804 год"/>
              </a:rPr>
              <a:t>1804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—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7" tooltip="1815 год"/>
              </a:rPr>
              <a:t>1815 годах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великий</a:t>
            </a:r>
            <a:r>
              <a:rPr lang="vi-VN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8"/>
              </a:rPr>
              <a:t>[2]</a:t>
            </a:r>
            <a:r>
              <a:rPr lang="vi-VN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8"/>
              </a:rPr>
              <a:t>[3]</a:t>
            </a:r>
            <a:r>
              <a:rPr lang="vi-VN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8"/>
              </a:rPr>
              <a:t>[4]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9" tooltip="Полководец"/>
              </a:rPr>
              <a:t>полководец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и государственный деятель, заложивший основы современного французского государства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Наполеон  </a:t>
            </a:r>
            <a:r>
              <a:rPr lang="en-US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</a:t>
            </a: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Бонапарта</a:t>
            </a:r>
            <a:endParaRPr lang="ru-RU" dirty="0"/>
          </a:p>
        </p:txBody>
      </p:sp>
      <p:pic>
        <p:nvPicPr>
          <p:cNvPr id="43010" name="Picture 2" descr="C:\Users\Игорь\Desktop\Autograph_of_Napoleon_18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372225" cy="3314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5517232"/>
            <a:ext cx="66247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Автограф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Наполеона  </a:t>
            </a:r>
            <a:r>
              <a:rPr lang="en-US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Бонапарта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606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u="sng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tooltip="Вавиловия"/>
              </a:rPr>
              <a:t>Вавиловия</a:t>
            </a:r>
            <a:endParaRPr lang="ru-RU" u="sng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7239000" cy="496855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Вави́ловия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(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Латинский язык"/>
              </a:rPr>
              <a:t>лат.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Vavilovia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 —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Монотипный род"/>
              </a:rPr>
              <a:t>монотипный род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Многолетние растения"/>
              </a:rPr>
              <a:t>многолетних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tooltip="Травянистые растения"/>
              </a:rPr>
              <a:t>травянистых растений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tooltip="Семейство"/>
              </a:rPr>
              <a:t>семейства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tooltip="Бобовые"/>
              </a:rPr>
              <a:t>Бобовые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Fabaceae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). Единственным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9" tooltip="Биологический вид"/>
              </a:rPr>
              <a:t>видом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входящим в его состав, является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Вавиловия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прекра́сная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(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Латинский язык"/>
              </a:rPr>
              <a:t>лат.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Vavilovia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formosa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(известная также как 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красивый горох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горох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сочевичник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красивый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— редкий вид, занесённый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 tooltip="Красная книга России"/>
              </a:rPr>
              <a:t>Красную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 tooltip="Красная книга России"/>
              </a:rPr>
              <a:t>книгу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 tooltip="Красная книга России"/>
              </a:rPr>
              <a:t>России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Названа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в честь </a:t>
            </a:r>
            <a:r>
              <a:rPr lang="ru-RU" dirty="0" smtClean="0"/>
              <a:t>ботаника и </a:t>
            </a:r>
            <a:r>
              <a:rPr lang="ru-RU" dirty="0" smtClean="0"/>
              <a:t>биолога  </a:t>
            </a:r>
            <a:r>
              <a:rPr lang="ru-RU" dirty="0" smtClean="0">
                <a:hlinkClick r:id="rId11" tooltip="Вавилов, Николай Иванович"/>
              </a:rPr>
              <a:t>Н</a:t>
            </a:r>
            <a:r>
              <a:rPr lang="ru-RU" dirty="0" smtClean="0">
                <a:hlinkClick r:id="rId11" tooltip="Вавилов, Николай Иванович"/>
              </a:rPr>
              <a:t>. И. Вавилова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u="sng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tooltip="Вавиловия"/>
              </a:rPr>
              <a:t>Вавиловия</a:t>
            </a:r>
            <a:endParaRPr lang="ru-RU" dirty="0"/>
          </a:p>
        </p:txBody>
      </p:sp>
      <p:pic>
        <p:nvPicPr>
          <p:cNvPr id="44034" name="Picture 2" descr="C:\Users\Игорь\Desktop\Վավիլովիա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511256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732696"/>
          </a:xfrm>
        </p:spPr>
        <p:txBody>
          <a:bodyPr/>
          <a:lstStyle/>
          <a:p>
            <a:pPr algn="ctr"/>
            <a:r>
              <a:rPr lang="ru-RU" u="sng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tooltip="Вавиловия"/>
              </a:rPr>
              <a:t>Вавиловия</a:t>
            </a:r>
            <a:endParaRPr lang="ru-RU" dirty="0"/>
          </a:p>
        </p:txBody>
      </p:sp>
      <p:pic>
        <p:nvPicPr>
          <p:cNvPr id="45058" name="Picture 2" descr="C:\Users\Игорь\Desktop\Nikolai_Vavilov_NYW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3390900" cy="4191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67544" y="5157192"/>
            <a:ext cx="756084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Никола́й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Ива́нович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Вави́лов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25 ноября"/>
              </a:rPr>
              <a:t>(25) ноября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1887 год"/>
              </a:rPr>
              <a:t>1887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Москва"/>
              </a:rPr>
              <a:t>Москва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tooltip="Российская империя"/>
              </a:rPr>
              <a:t>Российская империя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tooltip="26 января"/>
              </a:rPr>
              <a:t>26 января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 tooltip="1943 год"/>
              </a:rPr>
              <a:t>1943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0" tooltip="Саратов"/>
              </a:rPr>
              <a:t>Саратов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1" tooltip="Союз Советских Социалистических Республик"/>
              </a:rPr>
              <a:t>СССР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 — российский и советский учёный-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2" tooltip="Генетика"/>
              </a:rPr>
              <a:t>генетик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3" tooltip="Ботаника"/>
              </a:rPr>
              <a:t>ботаник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4" tooltip="Селекция"/>
              </a:rPr>
              <a:t>селекционер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географ, общественный деятель. Член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tooltip="Академия наук СССР"/>
              </a:rPr>
              <a:t>АН СССР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6" tooltip="Национальная академия наук Украины"/>
              </a:rPr>
              <a:t>АН УССР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и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7" tooltip="Всесоюзная академия сельскохозяйственных наук имени Ленина"/>
              </a:rPr>
              <a:t>ВАСХНИЛ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err="1" smtClean="0"/>
              <a:t>аристотелия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1157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tooltip="Род (биология)"/>
              </a:rPr>
              <a:t>Род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Двудольные"/>
              </a:rPr>
              <a:t>двудольных растений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из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Южное полушарие"/>
              </a:rPr>
              <a:t>Южного полушария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Ранее род относили к семейству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Липовые"/>
              </a:rPr>
              <a:t>Липовые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Tiliaceae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 сейчас включают в семейство 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tooltip="Элеокарповые"/>
              </a:rPr>
              <a:t>Элеокарповые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tooltip="Элеокарповые"/>
              </a:rPr>
              <a:t>, или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tooltip="Элеокарповые"/>
              </a:rPr>
              <a:t>Маслоплодниковые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Elaeocarpaceae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Названа в честь Аристотеля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Никола́й Ива́нович Вави́лов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(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13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25 ноября"/>
              </a:rPr>
              <a:t>(25) ноября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1887 год"/>
              </a:rPr>
              <a:t>1887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Москва"/>
              </a:rPr>
              <a:t>Москва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0" tooltip="Российская империя"/>
              </a:rPr>
              <a:t>Российская империя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1" tooltip="26 января"/>
              </a:rPr>
              <a:t>26 января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2" tooltip="1943 год"/>
              </a:rPr>
              <a:t>1943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3" tooltip="Саратов"/>
              </a:rPr>
              <a:t>Саратов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4" tooltip="Союз Советских Социалистических Республик"/>
              </a:rPr>
              <a:t>СССР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российский и советский учёный-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5" tooltip="Генетика"/>
              </a:rPr>
              <a:t>генетик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6" tooltip="Ботаника"/>
              </a:rPr>
              <a:t>ботаник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7" tooltip="Селекция"/>
              </a:rPr>
              <a:t>селекционер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географ, общественный деятель. Член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8" tooltip="Академия наук СССР"/>
              </a:rPr>
              <a:t>АН СССР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9" tooltip="Национальная академия наук Украины"/>
              </a:rPr>
              <a:t>АН УССР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и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0" tooltip="Всесоюзная академия сельскохозяйственных наук имени Ленина"/>
              </a:rPr>
              <a:t>ВАСХНИЛ</a:t>
            </a:r>
            <a:r>
              <a:rPr kumimoji="0" lang="ru-RU" sz="800" b="0" i="0" u="none" strike="noStrike" cap="none" normalizeH="0" baseline="3000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1"/>
              </a:rPr>
              <a:t>[4]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Нарцисс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7239000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Тиресий"/>
              </a:rPr>
              <a:t>Тиресий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предсказал Нарциссу, что тот будет жить долго, если не увидит своего отражения. Когда Нарциссу было 16 лет, его полюбила нимфа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Эхо (мифология)"/>
              </a:rPr>
              <a:t>Эхо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 Прекрасный, но холодный и гордый, отвергнув любовь нимфы, он был наказан богиней</a:t>
            </a:r>
          </a:p>
          <a:p>
            <a:pPr algn="ctr">
              <a:buNone/>
            </a:pP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Игорь\Desktop\skz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737" y="3861048"/>
            <a:ext cx="320992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ru-RU" dirty="0" err="1" smtClean="0"/>
              <a:t>аристотелия</a:t>
            </a:r>
            <a:endParaRPr lang="ru-RU" dirty="0"/>
          </a:p>
        </p:txBody>
      </p:sp>
      <p:pic>
        <p:nvPicPr>
          <p:cNvPr id="51202" name="Picture 2" descr="C:\Users\Игорь\Desktop\Aristotelia_peduncularis_-_Heart_Berry_(2077558040)_frag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5832648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err="1" smtClean="0"/>
              <a:t>аристотель</a:t>
            </a:r>
            <a:endParaRPr lang="ru-RU" dirty="0"/>
          </a:p>
        </p:txBody>
      </p:sp>
      <p:pic>
        <p:nvPicPr>
          <p:cNvPr id="52226" name="Picture 2" descr="C:\Users\Игорь\Desktop\220px-Aristotle_Altemps_Inv8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1368152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3212976"/>
            <a:ext cx="7200800" cy="31393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Аристо́тель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tooltip="Древнегреческий язык"/>
              </a:rPr>
              <a:t>др.-греч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tooltip="Древнегреческий язык"/>
              </a:rPr>
              <a:t>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Ἀριστοτέλης;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4" tooltip="384 до н. э."/>
              </a:rPr>
              <a:t>384 до н. э.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 tooltip="Стагира"/>
              </a:rPr>
              <a:t>Стагира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6" tooltip="Фракия"/>
              </a:rPr>
              <a:t>Фракия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—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7" tooltip="322 до н. э."/>
              </a:rPr>
              <a:t>322 до н. э.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8" tooltip="Халкида"/>
              </a:rPr>
              <a:t>Халкида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остров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9" tooltip="Эвбея"/>
              </a:rPr>
              <a:t>Эвбея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 —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0" tooltip="Древняя Греция"/>
              </a:rPr>
              <a:t>древнегреческий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1" tooltip="Философ"/>
              </a:rPr>
              <a:t>философ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Ученик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2" tooltip="Платон"/>
              </a:rPr>
              <a:t>Платона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С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3" tooltip="343 до н. э."/>
              </a:rPr>
              <a:t>343 до н. э.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— воспитатель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4" tooltip="Александр Македонский"/>
              </a:rPr>
              <a:t>Александра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4" tooltip="Александр Македонский"/>
              </a:rPr>
              <a:t>Македонского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5" tooltip="335 год до н. э."/>
              </a:rPr>
              <a:t>335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/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6" tooltip="334 год до н. э."/>
              </a:rPr>
              <a:t>4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г. до н.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э.</a:t>
            </a:r>
            <a:r>
              <a:rPr lang="ru-RU" b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основал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7" tooltip="Ликей"/>
              </a:rPr>
              <a:t>Ликей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tooltip="Древнегреческий язык"/>
              </a:rPr>
              <a:t>др.-греч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tooltip="Древнегреческий язык"/>
              </a:rPr>
              <a:t>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Λύκειον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Лицей, или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8" tooltip="Перипатетики"/>
              </a:rPr>
              <a:t>перипатетическую школу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). 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9" tooltip="Натуралист"/>
              </a:rPr>
              <a:t>Натуралист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классического периода. Наиболее влиятельный из философов древности; основоположник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0" tooltip="Формальная логика"/>
              </a:rPr>
              <a:t>формальной логики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Создал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понятийный аппарат, который до сих пор пронизывает философский лексикон и стиль научного мышления.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73269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u="sng" dirty="0" err="1" smtClean="0"/>
              <a:t>Авиценния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239000" cy="484632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Авиценнии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—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Вечнозелёные растения"/>
              </a:rPr>
              <a:t>вечнозелёные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tooltip="Дерево"/>
              </a:rPr>
              <a:t>деревья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Тропики"/>
              </a:rPr>
              <a:t>тропических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стран с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характерными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Листья"/>
              </a:rPr>
              <a:t>листьями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— беловатыми с нижней стороны, и с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tooltip="Цветок"/>
              </a:rPr>
              <a:t>цветками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близко друг к другу сидящими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авиценнии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характерна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tooltip="Вивипария"/>
              </a:rPr>
              <a:t>вивипария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— прорастание семени происходит в плоде, не потерявшим связь с материнским растением, но в отличие от многих других мангровых растений его проросток прорывает 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tooltip="Эпикарпий"/>
              </a:rPr>
              <a:t>стенку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tooltip="Эпикарпий"/>
              </a:rPr>
              <a:t>плода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лишь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после его опадения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259632" y="836712"/>
            <a:ext cx="7239000" cy="44466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sng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Авиценния</a:t>
            </a:r>
            <a:r>
              <a:rPr kumimoji="0" lang="ru-RU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названа Карлом Линнеем в честь </a:t>
            </a:r>
            <a:r>
              <a:rPr kumimoji="0" lang="ru-RU" sz="3800" b="1" i="0" u="sng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авиаценны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8" name="Picture 2" descr="C:\Users\Игорь\Desktop\220px-Avicennia_officinalis_Blanco1.73-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17646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044624" y="-171400"/>
            <a:ext cx="7239000" cy="1143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u="sng" dirty="0" smtClean="0"/>
              <a:t>Авиценна</a:t>
            </a:r>
            <a:endParaRPr lang="ru-RU" dirty="0"/>
          </a:p>
        </p:txBody>
      </p:sp>
      <p:pic>
        <p:nvPicPr>
          <p:cNvPr id="56322" name="Picture 2" descr="C:\Users\Игорь\Desktop\220px-Avicenna-miniat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024336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19872" y="764704"/>
            <a:ext cx="4536504" cy="59093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Абу́ Али́ Хусе́йн ибн Абдулла́х ибн аль-Ха́сан ибн Али́ ибн Си́на</a:t>
            </a:r>
            <a:r>
              <a:rPr lang="vi-VN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[1]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(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tooltip="Персидский язык"/>
              </a:rPr>
              <a:t>перс.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ar-A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ابو علی حسین بن عبدالله بن سینا‎ — </a:t>
            </a:r>
            <a:r>
              <a:rPr lang="en-US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Abū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‘</a:t>
            </a:r>
            <a:r>
              <a:rPr lang="en-US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Alī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Husein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ibn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‘</a:t>
            </a:r>
            <a:r>
              <a:rPr lang="en-US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Abdallāh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ibn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Sīnā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), 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известный на Западе как Авице́нна (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Афшана"/>
              </a:rPr>
              <a:t>Афшана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близ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tooltip="Бухара"/>
              </a:rPr>
              <a:t>Бухары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tooltip="16 августа"/>
              </a:rPr>
              <a:t>16 августа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tooltip="980 год"/>
              </a:rPr>
              <a:t>980 года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—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9" tooltip="Хамадан"/>
              </a:rPr>
              <a:t>Хамадан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 tooltip="18 июня"/>
              </a:rPr>
              <a:t>18 июня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 tooltip="1037"/>
              </a:rPr>
              <a:t>1037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 —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tooltip="Средние века"/>
              </a:rPr>
              <a:t>средневековый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3" tooltip="Персия"/>
              </a:rPr>
              <a:t>персидский</a:t>
            </a:r>
            <a:r>
              <a:rPr lang="vi-VN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[2]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учёный, философ и врач, представитель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4" tooltip="Восточный аристотелизм"/>
              </a:rPr>
              <a:t>восточного аристотелизма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Был придворным врачом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5" tooltip="Саманиды"/>
              </a:rPr>
              <a:t>саманидских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эмиров и дайлемитских султанов, некоторое время был 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6" tooltip="Визирь"/>
              </a:rPr>
              <a:t>визирем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в Хамадане. Всего написал более 450 трудов в 29 областях науки, из которых до нас дошли только 274</a:t>
            </a:r>
            <a:r>
              <a:rPr lang="vi-VN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[3]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Самый известный и влиятельный философ-учёный средневекового исламского мира</a:t>
            </a:r>
            <a:r>
              <a:rPr lang="vi-VN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[4]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err="1" smtClean="0"/>
              <a:t>Авиценния</a:t>
            </a:r>
            <a:r>
              <a:rPr lang="ru-RU" u="sng" dirty="0" smtClean="0"/>
              <a:t> названа </a:t>
            </a:r>
            <a:r>
              <a:rPr lang="ru-RU" u="sng" dirty="0" err="1" smtClean="0"/>
              <a:t>линнеем</a:t>
            </a:r>
            <a:endParaRPr lang="ru-RU" dirty="0"/>
          </a:p>
        </p:txBody>
      </p:sp>
      <p:pic>
        <p:nvPicPr>
          <p:cNvPr id="57346" name="Picture 2" descr="C:\Users\Игорь\Desktop\Carl_von_Linn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2543175" cy="307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4680520" cy="53553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Карл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Линне́й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tooltip="Шведский язык"/>
              </a:rPr>
              <a:t>швед.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Carl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Linnaeus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Carl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Linné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4" tooltip="Латинский язык"/>
              </a:rPr>
              <a:t>лат.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Carolus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Linnaeus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после получения дворянства в 1761 году — Карл фон Линней, 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Carl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von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Linné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 tooltip="23 мая"/>
              </a:rPr>
              <a:t>23 мая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6" tooltip="1707 год"/>
              </a:rPr>
              <a:t>1707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7" tooltip="Росхульт"/>
              </a:rPr>
              <a:t>Росхульт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—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8" tooltip="10 января"/>
              </a:rPr>
              <a:t>10 января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9" tooltip="1778 год"/>
              </a:rPr>
              <a:t>1778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0" tooltip="Уппсала"/>
              </a:rPr>
              <a:t>Уппсала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 —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1" tooltip="Швеция"/>
              </a:rPr>
              <a:t>шведский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2" tooltip="Естествознание"/>
              </a:rPr>
              <a:t>естествоиспытатель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3" tooltip="Ботаника"/>
              </a:rPr>
              <a:t>ботаник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4" tooltip="Зоология"/>
              </a:rPr>
              <a:t>зоолог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5" tooltip="Минералогия"/>
              </a:rPr>
              <a:t>минералог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 и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6" tooltip="Медицина"/>
              </a:rPr>
              <a:t>медик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Учился в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7" tooltip="Лундский университет"/>
              </a:rPr>
              <a:t>Лундском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затем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8" tooltip="Уппсальский университет"/>
              </a:rPr>
              <a:t>Уппсальском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8" tooltip="Уппсальский университет"/>
              </a:rPr>
              <a:t> университете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В 1732 году в одиночку совершил научное 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9" tooltip="Лапландская экспедиция Линнея"/>
              </a:rPr>
              <a:t>путешествие в Лапландию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преодолев за пять месяцев более 2000 км. Несколько лет жил в Голландии, защитил здесь докторскую диссертацию и опубликовал ботанические работы, в короткий срок сделавшие его известным во всём мире. С 1741 года до конца жизни — профессор 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8" tooltip="Уппсальский университет"/>
              </a:rPr>
              <a:t>Уппсальского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8" tooltip="Уппсальский университет"/>
              </a:rPr>
              <a:t> университета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Нарцисс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239000" cy="268368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Согласно Овидию, в него были влюблены многие юноши и девушки, но он отвергал их. Тогда они воззвали к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Немесида"/>
              </a:rPr>
              <a:t>Немесиде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и та вняла их просьбам . По одному из рассказов, 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Аминий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один из отвергнутых влюбленных, покончил с собой перед домом Нарцисса, прося божество о мести</a:t>
            </a:r>
          </a:p>
        </p:txBody>
      </p:sp>
      <p:pic>
        <p:nvPicPr>
          <p:cNvPr id="17411" name="Picture 3" descr="C:\Users\Игорь\Desktop\43972f3bba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93096"/>
            <a:ext cx="5688632" cy="2363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Нарцисс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30243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Во время охоты он увидел в реке своё отражение, влюбился в самого себя, не смог с ним расстаться и умер от голода и/или страдания. Когда пришли за его телом, его там не было, но на том месте, где оно должно было быть, вырос цветок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2" tooltip="Нарцисс (цветок)"/>
              </a:rPr>
              <a:t>нарцисс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его сестры-наяды оплакали его</a:t>
            </a:r>
          </a:p>
        </p:txBody>
      </p:sp>
      <p:pic>
        <p:nvPicPr>
          <p:cNvPr id="4" name="Picture 2" descr="C:\Users\Игорь\Desktop\239198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490319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err="1" smtClean="0"/>
              <a:t>ГеоргинА</a:t>
            </a:r>
            <a:endParaRPr lang="ru-RU" dirty="0"/>
          </a:p>
        </p:txBody>
      </p:sp>
      <p:pic>
        <p:nvPicPr>
          <p:cNvPr id="1026" name="Picture 2" descr="C:\Users\Игорь\Desktop\DahliaDahlstarSunsetPi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3365500" cy="309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4437112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цветок, названный по имени учёного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Георги, Иоганн Готлиб"/>
              </a:rPr>
              <a:t>И. Г. Георги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</a:p>
          <a:p>
            <a:pPr algn="ctr">
              <a:spcBef>
                <a:spcPct val="0"/>
              </a:spcBef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(1729—1802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err="1" smtClean="0"/>
              <a:t>ГеоргинА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1152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Георги́на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(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Латинский язык"/>
              </a:rPr>
              <a:t>лат.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Dáhlia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 —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Род (биология)"/>
              </a:rPr>
              <a:t>род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Растение"/>
              </a:rPr>
              <a:t>растений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6" tooltip="Семейство"/>
              </a:rPr>
              <a:t>семейства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7" tooltip="Астровые"/>
              </a:rPr>
              <a:t>Астровые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 или Сложноцветные</a:t>
            </a:r>
          </a:p>
        </p:txBody>
      </p:sp>
      <p:pic>
        <p:nvPicPr>
          <p:cNvPr id="5" name="Picture 2" descr="C:\Users\Игорь\Desktop\sdsd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420888"/>
            <a:ext cx="7488832" cy="4091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err="1" smtClean="0"/>
              <a:t>ГеоргинА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239000" cy="2880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Иоганн 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Готлиб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Георги родился 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tooltip="31 декабря"/>
              </a:rPr>
              <a:t>31 декабря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4" tooltip="1729 год"/>
              </a:rPr>
              <a:t>1729 года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в семье священника. Закончил 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Уппсальский университет"/>
              </a:rPr>
              <a:t>Уппсальский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5" tooltip="Уппсальский университет"/>
              </a:rPr>
              <a:t> университет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6" tooltip="Швеция"/>
              </a:rPr>
              <a:t>Швеция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), где учился, в частности, у 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7" tooltip="Линней, Карл"/>
              </a:rPr>
              <a:t>Карла Линнея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Получил степень доктора медицины и работал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8" tooltip="Фармацевт"/>
              </a:rPr>
              <a:t>фармацевтом</a:t>
            </a: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Игорь\Desktop\georg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501008"/>
            <a:ext cx="2808312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Игорь\Desktop\800px-Volunteer_Park_dahlias_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3501008"/>
            <a:ext cx="388843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582</Words>
  <Application>Microsoft Office PowerPoint</Application>
  <PresentationFormat>Экран (4:3)</PresentationFormat>
  <Paragraphs>133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Изящная</vt:lpstr>
      <vt:lpstr>ФЛОРА</vt:lpstr>
      <vt:lpstr>Нарцисс</vt:lpstr>
      <vt:lpstr>Нарцисс</vt:lpstr>
      <vt:lpstr>Нарцисс</vt:lpstr>
      <vt:lpstr>Нарцисс</vt:lpstr>
      <vt:lpstr>Нарцисс</vt:lpstr>
      <vt:lpstr>ГеоргинА</vt:lpstr>
      <vt:lpstr>ГеоргинА</vt:lpstr>
      <vt:lpstr>ГеоргинА</vt:lpstr>
      <vt:lpstr>Гербера</vt:lpstr>
      <vt:lpstr>Гербера</vt:lpstr>
      <vt:lpstr>Секвойя</vt:lpstr>
      <vt:lpstr>Секвойя</vt:lpstr>
      <vt:lpstr>Обриета </vt:lpstr>
      <vt:lpstr>Обриета</vt:lpstr>
      <vt:lpstr>Банксия</vt:lpstr>
      <vt:lpstr>Банксия</vt:lpstr>
      <vt:lpstr>ФИЦРОЙЯ</vt:lpstr>
      <vt:lpstr>ФИЦРОЙЯ</vt:lpstr>
      <vt:lpstr>бланкоя</vt:lpstr>
      <vt:lpstr>бланкоя</vt:lpstr>
      <vt:lpstr>БЛАНКОЯ</vt:lpstr>
      <vt:lpstr>КоМЕЛлина</vt:lpstr>
      <vt:lpstr> </vt:lpstr>
      <vt:lpstr>Магнолия</vt:lpstr>
      <vt:lpstr>Магнолия</vt:lpstr>
      <vt:lpstr> Магнолия названа Шарлем Плюмье</vt:lpstr>
      <vt:lpstr> </vt:lpstr>
      <vt:lpstr>Магнолия</vt:lpstr>
      <vt:lpstr>Бегония</vt:lpstr>
      <vt:lpstr>Бегония</vt:lpstr>
      <vt:lpstr>Бегония</vt:lpstr>
      <vt:lpstr>  Наполеона </vt:lpstr>
      <vt:lpstr>Наполеона названа в честь Наполеона I Бонапарта</vt:lpstr>
      <vt:lpstr>Наполеон  I Бонапарта</vt:lpstr>
      <vt:lpstr>Вавиловия</vt:lpstr>
      <vt:lpstr>Вавиловия</vt:lpstr>
      <vt:lpstr>Вавиловия</vt:lpstr>
      <vt:lpstr>аристотелия</vt:lpstr>
      <vt:lpstr>аристотелия</vt:lpstr>
      <vt:lpstr>аристотель</vt:lpstr>
      <vt:lpstr>Авиценния</vt:lpstr>
      <vt:lpstr>Авиценния названа Карлом Линнеем в честь авиаценны</vt:lpstr>
      <vt:lpstr>Авиценна</vt:lpstr>
      <vt:lpstr>Авиценния названа линнеем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ФЛОРА</dc:title>
  <dc:creator>Иванов И.И.</dc:creator>
  <cp:lastModifiedBy>Ирина Кузнецова</cp:lastModifiedBy>
  <cp:revision>33</cp:revision>
  <dcterms:created xsi:type="dcterms:W3CDTF">2016-10-08T18:16:16Z</dcterms:created>
  <dcterms:modified xsi:type="dcterms:W3CDTF">2016-11-13T17:54:44Z</dcterms:modified>
</cp:coreProperties>
</file>